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98" r:id="rId2"/>
  </p:sldIdLst>
  <p:sldSz cx="10287000" cy="6858000" type="35mm"/>
  <p:notesSz cx="6858000" cy="9144000"/>
  <p:defaultTextStyle>
    <a:defPPr>
      <a:defRPr lang="ja-JP"/>
    </a:defPPr>
    <a:lvl1pPr marL="0" algn="l" defTabSz="91437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90" algn="l" defTabSz="91437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91437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568" algn="l" defTabSz="91437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755" algn="l" defTabSz="91437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945" algn="l" defTabSz="91437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133" algn="l" defTabSz="91437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323" algn="l" defTabSz="91437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513" algn="l" defTabSz="91437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2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CC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64" autoAdjust="0"/>
    <p:restoredTop sz="82074" autoAdjust="0"/>
  </p:normalViewPr>
  <p:slideViewPr>
    <p:cSldViewPr>
      <p:cViewPr varScale="1">
        <p:scale>
          <a:sx n="74" d="100"/>
          <a:sy n="74" d="100"/>
        </p:scale>
        <p:origin x="1674" y="60"/>
      </p:cViewPr>
      <p:guideLst>
        <p:guide orient="horz" pos="21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BD46A2-7202-4ED3-A6AB-874716BB6874}" type="datetimeFigureOut">
              <a:rPr kumimoji="1" lang="ja-JP" altLang="en-US" smtClean="0"/>
              <a:pPr/>
              <a:t>2016/10/14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EB638-2FD2-406E-992E-8ED7151F446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37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90" algn="l" defTabSz="91437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91437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68" algn="l" defTabSz="91437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755" algn="l" defTabSz="91437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945" algn="l" defTabSz="91437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133" algn="l" defTabSz="91437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323" algn="l" defTabSz="91437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513" algn="l" defTabSz="91437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71525" y="2130431"/>
            <a:ext cx="874395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5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1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57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43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28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14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860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0F99-3223-4E09-8E15-06DE2ACB2E45}" type="datetimeFigureOut">
              <a:rPr kumimoji="1" lang="ja-JP" altLang="en-US" smtClean="0"/>
              <a:pPr/>
              <a:t>2016/10/14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7794C-7C31-412A-92D8-E7782DBB620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0F99-3223-4E09-8E15-06DE2ACB2E45}" type="datetimeFigureOut">
              <a:rPr kumimoji="1" lang="ja-JP" altLang="en-US" smtClean="0"/>
              <a:pPr/>
              <a:t>2016/10/14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7794C-7C31-412A-92D8-E7782DBB620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458075" y="274644"/>
            <a:ext cx="2314575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14350" y="274644"/>
            <a:ext cx="6772275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0F99-3223-4E09-8E15-06DE2ACB2E45}" type="datetimeFigureOut">
              <a:rPr kumimoji="1" lang="ja-JP" altLang="en-US" smtClean="0"/>
              <a:pPr/>
              <a:t>2016/10/14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7794C-7C31-412A-92D8-E7782DBB620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0F99-3223-4E09-8E15-06DE2ACB2E45}" type="datetimeFigureOut">
              <a:rPr kumimoji="1" lang="ja-JP" altLang="en-US" smtClean="0"/>
              <a:pPr/>
              <a:t>2016/10/14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7794C-7C31-412A-92D8-E7782DBB620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601" y="4406904"/>
            <a:ext cx="8743950" cy="1362076"/>
          </a:xfrm>
        </p:spPr>
        <p:txBody>
          <a:bodyPr anchor="t"/>
          <a:lstStyle>
            <a:lvl1pPr algn="l">
              <a:defRPr sz="3374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12601" y="2906717"/>
            <a:ext cx="8743950" cy="1500187"/>
          </a:xfrm>
        </p:spPr>
        <p:txBody>
          <a:bodyPr anchor="b"/>
          <a:lstStyle>
            <a:lvl1pPr marL="0" indent="0">
              <a:buNone/>
              <a:defRPr sz="1687">
                <a:solidFill>
                  <a:schemeClr val="tx1">
                    <a:tint val="75000"/>
                  </a:schemeClr>
                </a:solidFill>
              </a:defRPr>
            </a:lvl1pPr>
            <a:lvl2pPr marL="385757" indent="0">
              <a:buNone/>
              <a:defRPr sz="1518">
                <a:solidFill>
                  <a:schemeClr val="tx1">
                    <a:tint val="75000"/>
                  </a:schemeClr>
                </a:solidFill>
              </a:defRPr>
            </a:lvl2pPr>
            <a:lvl3pPr marL="77151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157270" indent="0">
              <a:buNone/>
              <a:defRPr sz="1182">
                <a:solidFill>
                  <a:schemeClr val="tx1">
                    <a:tint val="75000"/>
                  </a:schemeClr>
                </a:solidFill>
              </a:defRPr>
            </a:lvl4pPr>
            <a:lvl5pPr marL="1543027" indent="0">
              <a:buNone/>
              <a:defRPr sz="1182">
                <a:solidFill>
                  <a:schemeClr val="tx1">
                    <a:tint val="75000"/>
                  </a:schemeClr>
                </a:solidFill>
              </a:defRPr>
            </a:lvl5pPr>
            <a:lvl6pPr marL="1928785" indent="0">
              <a:buNone/>
              <a:defRPr sz="1182">
                <a:solidFill>
                  <a:schemeClr val="tx1">
                    <a:tint val="75000"/>
                  </a:schemeClr>
                </a:solidFill>
              </a:defRPr>
            </a:lvl6pPr>
            <a:lvl7pPr marL="2314542" indent="0">
              <a:buNone/>
              <a:defRPr sz="1182">
                <a:solidFill>
                  <a:schemeClr val="tx1">
                    <a:tint val="75000"/>
                  </a:schemeClr>
                </a:solidFill>
              </a:defRPr>
            </a:lvl7pPr>
            <a:lvl8pPr marL="2700300" indent="0">
              <a:buNone/>
              <a:defRPr sz="1182">
                <a:solidFill>
                  <a:schemeClr val="tx1">
                    <a:tint val="75000"/>
                  </a:schemeClr>
                </a:solidFill>
              </a:defRPr>
            </a:lvl8pPr>
            <a:lvl9pPr marL="3086055" indent="0">
              <a:buNone/>
              <a:defRPr sz="118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0F99-3223-4E09-8E15-06DE2ACB2E45}" type="datetimeFigureOut">
              <a:rPr kumimoji="1" lang="ja-JP" altLang="en-US" smtClean="0"/>
              <a:pPr/>
              <a:t>2016/10/14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7794C-7C31-412A-92D8-E7782DBB620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14350" y="1600203"/>
            <a:ext cx="4543425" cy="4525964"/>
          </a:xfrm>
        </p:spPr>
        <p:txBody>
          <a:bodyPr/>
          <a:lstStyle>
            <a:lvl1pPr>
              <a:defRPr sz="2363"/>
            </a:lvl1pPr>
            <a:lvl2pPr>
              <a:defRPr sz="2024"/>
            </a:lvl2pPr>
            <a:lvl3pPr>
              <a:defRPr sz="1687"/>
            </a:lvl3pPr>
            <a:lvl4pPr>
              <a:defRPr sz="1518"/>
            </a:lvl4pPr>
            <a:lvl5pPr>
              <a:defRPr sz="1518"/>
            </a:lvl5pPr>
            <a:lvl6pPr>
              <a:defRPr sz="1518"/>
            </a:lvl6pPr>
            <a:lvl7pPr>
              <a:defRPr sz="1518"/>
            </a:lvl7pPr>
            <a:lvl8pPr>
              <a:defRPr sz="1518"/>
            </a:lvl8pPr>
            <a:lvl9pPr>
              <a:defRPr sz="1518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229225" y="1600203"/>
            <a:ext cx="4543425" cy="4525964"/>
          </a:xfrm>
        </p:spPr>
        <p:txBody>
          <a:bodyPr/>
          <a:lstStyle>
            <a:lvl1pPr>
              <a:defRPr sz="2363"/>
            </a:lvl1pPr>
            <a:lvl2pPr>
              <a:defRPr sz="2024"/>
            </a:lvl2pPr>
            <a:lvl3pPr>
              <a:defRPr sz="1687"/>
            </a:lvl3pPr>
            <a:lvl4pPr>
              <a:defRPr sz="1518"/>
            </a:lvl4pPr>
            <a:lvl5pPr>
              <a:defRPr sz="1518"/>
            </a:lvl5pPr>
            <a:lvl6pPr>
              <a:defRPr sz="1518"/>
            </a:lvl6pPr>
            <a:lvl7pPr>
              <a:defRPr sz="1518"/>
            </a:lvl7pPr>
            <a:lvl8pPr>
              <a:defRPr sz="1518"/>
            </a:lvl8pPr>
            <a:lvl9pPr>
              <a:defRPr sz="1518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0F99-3223-4E09-8E15-06DE2ACB2E45}" type="datetimeFigureOut">
              <a:rPr kumimoji="1" lang="ja-JP" altLang="en-US" smtClean="0"/>
              <a:pPr/>
              <a:t>2016/10/14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7794C-7C31-412A-92D8-E7782DBB620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14352" y="1535114"/>
            <a:ext cx="4545212" cy="639762"/>
          </a:xfrm>
        </p:spPr>
        <p:txBody>
          <a:bodyPr anchor="b"/>
          <a:lstStyle>
            <a:lvl1pPr marL="0" indent="0">
              <a:buNone/>
              <a:defRPr sz="2024" b="1"/>
            </a:lvl1pPr>
            <a:lvl2pPr marL="385757" indent="0">
              <a:buNone/>
              <a:defRPr sz="1687" b="1"/>
            </a:lvl2pPr>
            <a:lvl3pPr marL="771515" indent="0">
              <a:buNone/>
              <a:defRPr sz="1518" b="1"/>
            </a:lvl3pPr>
            <a:lvl4pPr marL="1157270" indent="0">
              <a:buNone/>
              <a:defRPr sz="1350" b="1"/>
            </a:lvl4pPr>
            <a:lvl5pPr marL="1543027" indent="0">
              <a:buNone/>
              <a:defRPr sz="1350" b="1"/>
            </a:lvl5pPr>
            <a:lvl6pPr marL="1928785" indent="0">
              <a:buNone/>
              <a:defRPr sz="1350" b="1"/>
            </a:lvl6pPr>
            <a:lvl7pPr marL="2314542" indent="0">
              <a:buNone/>
              <a:defRPr sz="1350" b="1"/>
            </a:lvl7pPr>
            <a:lvl8pPr marL="2700300" indent="0">
              <a:buNone/>
              <a:defRPr sz="1350" b="1"/>
            </a:lvl8pPr>
            <a:lvl9pPr marL="3086055" indent="0">
              <a:buNone/>
              <a:defRPr sz="135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4352" y="2174879"/>
            <a:ext cx="4545212" cy="3951288"/>
          </a:xfrm>
        </p:spPr>
        <p:txBody>
          <a:bodyPr/>
          <a:lstStyle>
            <a:lvl1pPr>
              <a:defRPr sz="2024"/>
            </a:lvl1pPr>
            <a:lvl2pPr>
              <a:defRPr sz="1687"/>
            </a:lvl2pPr>
            <a:lvl3pPr>
              <a:defRPr sz="1518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225654" y="1535114"/>
            <a:ext cx="4546998" cy="639762"/>
          </a:xfrm>
        </p:spPr>
        <p:txBody>
          <a:bodyPr anchor="b"/>
          <a:lstStyle>
            <a:lvl1pPr marL="0" indent="0">
              <a:buNone/>
              <a:defRPr sz="2024" b="1"/>
            </a:lvl1pPr>
            <a:lvl2pPr marL="385757" indent="0">
              <a:buNone/>
              <a:defRPr sz="1687" b="1"/>
            </a:lvl2pPr>
            <a:lvl3pPr marL="771515" indent="0">
              <a:buNone/>
              <a:defRPr sz="1518" b="1"/>
            </a:lvl3pPr>
            <a:lvl4pPr marL="1157270" indent="0">
              <a:buNone/>
              <a:defRPr sz="1350" b="1"/>
            </a:lvl4pPr>
            <a:lvl5pPr marL="1543027" indent="0">
              <a:buNone/>
              <a:defRPr sz="1350" b="1"/>
            </a:lvl5pPr>
            <a:lvl6pPr marL="1928785" indent="0">
              <a:buNone/>
              <a:defRPr sz="1350" b="1"/>
            </a:lvl6pPr>
            <a:lvl7pPr marL="2314542" indent="0">
              <a:buNone/>
              <a:defRPr sz="1350" b="1"/>
            </a:lvl7pPr>
            <a:lvl8pPr marL="2700300" indent="0">
              <a:buNone/>
              <a:defRPr sz="1350" b="1"/>
            </a:lvl8pPr>
            <a:lvl9pPr marL="3086055" indent="0">
              <a:buNone/>
              <a:defRPr sz="135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225654" y="2174879"/>
            <a:ext cx="4546998" cy="3951288"/>
          </a:xfrm>
        </p:spPr>
        <p:txBody>
          <a:bodyPr/>
          <a:lstStyle>
            <a:lvl1pPr>
              <a:defRPr sz="2024"/>
            </a:lvl1pPr>
            <a:lvl2pPr>
              <a:defRPr sz="1687"/>
            </a:lvl2pPr>
            <a:lvl3pPr>
              <a:defRPr sz="1518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0F99-3223-4E09-8E15-06DE2ACB2E45}" type="datetimeFigureOut">
              <a:rPr kumimoji="1" lang="ja-JP" altLang="en-US" smtClean="0"/>
              <a:pPr/>
              <a:t>2016/10/14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7794C-7C31-412A-92D8-E7782DBB620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0F99-3223-4E09-8E15-06DE2ACB2E45}" type="datetimeFigureOut">
              <a:rPr kumimoji="1" lang="ja-JP" altLang="en-US" smtClean="0"/>
              <a:pPr/>
              <a:t>2016/10/14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7794C-7C31-412A-92D8-E7782DBB620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0F99-3223-4E09-8E15-06DE2ACB2E45}" type="datetimeFigureOut">
              <a:rPr kumimoji="1" lang="ja-JP" altLang="en-US" smtClean="0"/>
              <a:pPr/>
              <a:t>2016/10/14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7794C-7C31-412A-92D8-E7782DBB620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2" y="273054"/>
            <a:ext cx="3384351" cy="1162050"/>
          </a:xfrm>
        </p:spPr>
        <p:txBody>
          <a:bodyPr anchor="b"/>
          <a:lstStyle>
            <a:lvl1pPr algn="l">
              <a:defRPr sz="1687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021935" y="273057"/>
            <a:ext cx="5750719" cy="5853113"/>
          </a:xfrm>
        </p:spPr>
        <p:txBody>
          <a:bodyPr/>
          <a:lstStyle>
            <a:lvl1pPr>
              <a:defRPr sz="2700"/>
            </a:lvl1pPr>
            <a:lvl2pPr>
              <a:defRPr sz="2363"/>
            </a:lvl2pPr>
            <a:lvl3pPr>
              <a:defRPr sz="2024"/>
            </a:lvl3pPr>
            <a:lvl4pPr>
              <a:defRPr sz="1687"/>
            </a:lvl4pPr>
            <a:lvl5pPr>
              <a:defRPr sz="1687"/>
            </a:lvl5pPr>
            <a:lvl6pPr>
              <a:defRPr sz="1687"/>
            </a:lvl6pPr>
            <a:lvl7pPr>
              <a:defRPr sz="1687"/>
            </a:lvl7pPr>
            <a:lvl8pPr>
              <a:defRPr sz="1687"/>
            </a:lvl8pPr>
            <a:lvl9pPr>
              <a:defRPr sz="168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14352" y="1435103"/>
            <a:ext cx="3384351" cy="4691063"/>
          </a:xfrm>
        </p:spPr>
        <p:txBody>
          <a:bodyPr/>
          <a:lstStyle>
            <a:lvl1pPr marL="0" indent="0">
              <a:buNone/>
              <a:defRPr sz="1182"/>
            </a:lvl1pPr>
            <a:lvl2pPr marL="385757" indent="0">
              <a:buNone/>
              <a:defRPr sz="1013"/>
            </a:lvl2pPr>
            <a:lvl3pPr marL="771515" indent="0">
              <a:buNone/>
              <a:defRPr sz="845"/>
            </a:lvl3pPr>
            <a:lvl4pPr marL="1157270" indent="0">
              <a:buNone/>
              <a:defRPr sz="759"/>
            </a:lvl4pPr>
            <a:lvl5pPr marL="1543027" indent="0">
              <a:buNone/>
              <a:defRPr sz="759"/>
            </a:lvl5pPr>
            <a:lvl6pPr marL="1928785" indent="0">
              <a:buNone/>
              <a:defRPr sz="759"/>
            </a:lvl6pPr>
            <a:lvl7pPr marL="2314542" indent="0">
              <a:buNone/>
              <a:defRPr sz="759"/>
            </a:lvl7pPr>
            <a:lvl8pPr marL="2700300" indent="0">
              <a:buNone/>
              <a:defRPr sz="759"/>
            </a:lvl8pPr>
            <a:lvl9pPr marL="3086055" indent="0">
              <a:buNone/>
              <a:defRPr sz="759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0F99-3223-4E09-8E15-06DE2ACB2E45}" type="datetimeFigureOut">
              <a:rPr kumimoji="1" lang="ja-JP" altLang="en-US" smtClean="0"/>
              <a:pPr/>
              <a:t>2016/10/14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7794C-7C31-412A-92D8-E7782DBB620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7"/>
          </a:xfrm>
        </p:spPr>
        <p:txBody>
          <a:bodyPr anchor="b"/>
          <a:lstStyle>
            <a:lvl1pPr algn="l">
              <a:defRPr sz="1687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2700"/>
            </a:lvl1pPr>
            <a:lvl2pPr marL="385757" indent="0">
              <a:buNone/>
              <a:defRPr sz="2363"/>
            </a:lvl2pPr>
            <a:lvl3pPr marL="771515" indent="0">
              <a:buNone/>
              <a:defRPr sz="2024"/>
            </a:lvl3pPr>
            <a:lvl4pPr marL="1157270" indent="0">
              <a:buNone/>
              <a:defRPr sz="1687"/>
            </a:lvl4pPr>
            <a:lvl5pPr marL="1543027" indent="0">
              <a:buNone/>
              <a:defRPr sz="1687"/>
            </a:lvl5pPr>
            <a:lvl6pPr marL="1928785" indent="0">
              <a:buNone/>
              <a:defRPr sz="1687"/>
            </a:lvl6pPr>
            <a:lvl7pPr marL="2314542" indent="0">
              <a:buNone/>
              <a:defRPr sz="1687"/>
            </a:lvl7pPr>
            <a:lvl8pPr marL="2700300" indent="0">
              <a:buNone/>
              <a:defRPr sz="1687"/>
            </a:lvl8pPr>
            <a:lvl9pPr marL="3086055" indent="0">
              <a:buNone/>
              <a:defRPr sz="1687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016324" y="5367337"/>
            <a:ext cx="6172200" cy="804863"/>
          </a:xfrm>
        </p:spPr>
        <p:txBody>
          <a:bodyPr/>
          <a:lstStyle>
            <a:lvl1pPr marL="0" indent="0">
              <a:buNone/>
              <a:defRPr sz="1182"/>
            </a:lvl1pPr>
            <a:lvl2pPr marL="385757" indent="0">
              <a:buNone/>
              <a:defRPr sz="1013"/>
            </a:lvl2pPr>
            <a:lvl3pPr marL="771515" indent="0">
              <a:buNone/>
              <a:defRPr sz="845"/>
            </a:lvl3pPr>
            <a:lvl4pPr marL="1157270" indent="0">
              <a:buNone/>
              <a:defRPr sz="759"/>
            </a:lvl4pPr>
            <a:lvl5pPr marL="1543027" indent="0">
              <a:buNone/>
              <a:defRPr sz="759"/>
            </a:lvl5pPr>
            <a:lvl6pPr marL="1928785" indent="0">
              <a:buNone/>
              <a:defRPr sz="759"/>
            </a:lvl6pPr>
            <a:lvl7pPr marL="2314542" indent="0">
              <a:buNone/>
              <a:defRPr sz="759"/>
            </a:lvl7pPr>
            <a:lvl8pPr marL="2700300" indent="0">
              <a:buNone/>
              <a:defRPr sz="759"/>
            </a:lvl8pPr>
            <a:lvl9pPr marL="3086055" indent="0">
              <a:buNone/>
              <a:defRPr sz="759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0F99-3223-4E09-8E15-06DE2ACB2E45}" type="datetimeFigureOut">
              <a:rPr kumimoji="1" lang="ja-JP" altLang="en-US" smtClean="0"/>
              <a:pPr/>
              <a:t>2016/10/14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7794C-7C31-412A-92D8-E7782DBB620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14350" y="1600203"/>
            <a:ext cx="9258300" cy="45259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514350" y="6356355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90F99-3223-4E09-8E15-06DE2ACB2E45}" type="datetimeFigureOut">
              <a:rPr kumimoji="1" lang="ja-JP" altLang="en-US" smtClean="0"/>
              <a:pPr/>
              <a:t>2016/10/14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514725" y="6356355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372350" y="6356355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7794C-7C31-412A-92D8-E7782DBB620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71515" rtl="0" eaLnBrk="1" latinLnBrk="0" hangingPunct="1">
        <a:spcBef>
          <a:spcPct val="0"/>
        </a:spcBef>
        <a:buNone/>
        <a:defRPr kumimoji="1" sz="37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9319" indent="-289319" algn="l" defTabSz="771515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6854" indent="-241099" algn="l" defTabSz="771515" rtl="0" eaLnBrk="1" latinLnBrk="0" hangingPunct="1">
        <a:spcBef>
          <a:spcPct val="20000"/>
        </a:spcBef>
        <a:buFont typeface="Arial" pitchFamily="34" charset="0"/>
        <a:buChar char="–"/>
        <a:defRPr kumimoji="1" sz="2363" kern="1200">
          <a:solidFill>
            <a:schemeClr val="tx1"/>
          </a:solidFill>
          <a:latin typeface="+mn-lt"/>
          <a:ea typeface="+mn-ea"/>
          <a:cs typeface="+mn-cs"/>
        </a:defRPr>
      </a:lvl2pPr>
      <a:lvl3pPr marL="964392" indent="-192880" algn="l" defTabSz="771515" rtl="0" eaLnBrk="1" latinLnBrk="0" hangingPunct="1">
        <a:spcBef>
          <a:spcPct val="20000"/>
        </a:spcBef>
        <a:buFont typeface="Arial" pitchFamily="34" charset="0"/>
        <a:buChar char="•"/>
        <a:defRPr kumimoji="1" sz="2024" kern="1200">
          <a:solidFill>
            <a:schemeClr val="tx1"/>
          </a:solidFill>
          <a:latin typeface="+mn-lt"/>
          <a:ea typeface="+mn-ea"/>
          <a:cs typeface="+mn-cs"/>
        </a:defRPr>
      </a:lvl3pPr>
      <a:lvl4pPr marL="1350150" indent="-192880" algn="l" defTabSz="771515" rtl="0" eaLnBrk="1" latinLnBrk="0" hangingPunct="1">
        <a:spcBef>
          <a:spcPct val="20000"/>
        </a:spcBef>
        <a:buFont typeface="Arial" pitchFamily="34" charset="0"/>
        <a:buChar char="–"/>
        <a:defRPr kumimoji="1" sz="1687" kern="1200">
          <a:solidFill>
            <a:schemeClr val="tx1"/>
          </a:solidFill>
          <a:latin typeface="+mn-lt"/>
          <a:ea typeface="+mn-ea"/>
          <a:cs typeface="+mn-cs"/>
        </a:defRPr>
      </a:lvl4pPr>
      <a:lvl5pPr marL="1735907" indent="-192880" algn="l" defTabSz="771515" rtl="0" eaLnBrk="1" latinLnBrk="0" hangingPunct="1">
        <a:spcBef>
          <a:spcPct val="20000"/>
        </a:spcBef>
        <a:buFont typeface="Arial" pitchFamily="34" charset="0"/>
        <a:buChar char="»"/>
        <a:defRPr kumimoji="1" sz="1687" kern="1200">
          <a:solidFill>
            <a:schemeClr val="tx1"/>
          </a:solidFill>
          <a:latin typeface="+mn-lt"/>
          <a:ea typeface="+mn-ea"/>
          <a:cs typeface="+mn-cs"/>
        </a:defRPr>
      </a:lvl5pPr>
      <a:lvl6pPr marL="2121662" indent="-192880" algn="l" defTabSz="771515" rtl="0" eaLnBrk="1" latinLnBrk="0" hangingPunct="1">
        <a:spcBef>
          <a:spcPct val="20000"/>
        </a:spcBef>
        <a:buFont typeface="Arial" pitchFamily="34" charset="0"/>
        <a:buChar char="•"/>
        <a:defRPr kumimoji="1" sz="1687" kern="1200">
          <a:solidFill>
            <a:schemeClr val="tx1"/>
          </a:solidFill>
          <a:latin typeface="+mn-lt"/>
          <a:ea typeface="+mn-ea"/>
          <a:cs typeface="+mn-cs"/>
        </a:defRPr>
      </a:lvl6pPr>
      <a:lvl7pPr marL="2507420" indent="-192880" algn="l" defTabSz="771515" rtl="0" eaLnBrk="1" latinLnBrk="0" hangingPunct="1">
        <a:spcBef>
          <a:spcPct val="20000"/>
        </a:spcBef>
        <a:buFont typeface="Arial" pitchFamily="34" charset="0"/>
        <a:buChar char="•"/>
        <a:defRPr kumimoji="1" sz="1687" kern="1200">
          <a:solidFill>
            <a:schemeClr val="tx1"/>
          </a:solidFill>
          <a:latin typeface="+mn-lt"/>
          <a:ea typeface="+mn-ea"/>
          <a:cs typeface="+mn-cs"/>
        </a:defRPr>
      </a:lvl7pPr>
      <a:lvl8pPr marL="2893177" indent="-192880" algn="l" defTabSz="771515" rtl="0" eaLnBrk="1" latinLnBrk="0" hangingPunct="1">
        <a:spcBef>
          <a:spcPct val="20000"/>
        </a:spcBef>
        <a:buFont typeface="Arial" pitchFamily="34" charset="0"/>
        <a:buChar char="•"/>
        <a:defRPr kumimoji="1" sz="1687" kern="1200">
          <a:solidFill>
            <a:schemeClr val="tx1"/>
          </a:solidFill>
          <a:latin typeface="+mn-lt"/>
          <a:ea typeface="+mn-ea"/>
          <a:cs typeface="+mn-cs"/>
        </a:defRPr>
      </a:lvl8pPr>
      <a:lvl9pPr marL="3278935" indent="-192880" algn="l" defTabSz="771515" rtl="0" eaLnBrk="1" latinLnBrk="0" hangingPunct="1">
        <a:spcBef>
          <a:spcPct val="20000"/>
        </a:spcBef>
        <a:buFont typeface="Arial" pitchFamily="34" charset="0"/>
        <a:buChar char="•"/>
        <a:defRPr kumimoji="1" sz="16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71515" rtl="0" eaLnBrk="1" latinLnBrk="0" hangingPunct="1">
        <a:defRPr kumimoji="1" sz="1518" kern="1200">
          <a:solidFill>
            <a:schemeClr val="tx1"/>
          </a:solidFill>
          <a:latin typeface="+mn-lt"/>
          <a:ea typeface="+mn-ea"/>
          <a:cs typeface="+mn-cs"/>
        </a:defRPr>
      </a:lvl1pPr>
      <a:lvl2pPr marL="385757" algn="l" defTabSz="771515" rtl="0" eaLnBrk="1" latinLnBrk="0" hangingPunct="1">
        <a:defRPr kumimoji="1" sz="1518" kern="1200">
          <a:solidFill>
            <a:schemeClr val="tx1"/>
          </a:solidFill>
          <a:latin typeface="+mn-lt"/>
          <a:ea typeface="+mn-ea"/>
          <a:cs typeface="+mn-cs"/>
        </a:defRPr>
      </a:lvl2pPr>
      <a:lvl3pPr marL="771515" algn="l" defTabSz="771515" rtl="0" eaLnBrk="1" latinLnBrk="0" hangingPunct="1">
        <a:defRPr kumimoji="1" sz="1518" kern="1200">
          <a:solidFill>
            <a:schemeClr val="tx1"/>
          </a:solidFill>
          <a:latin typeface="+mn-lt"/>
          <a:ea typeface="+mn-ea"/>
          <a:cs typeface="+mn-cs"/>
        </a:defRPr>
      </a:lvl3pPr>
      <a:lvl4pPr marL="1157270" algn="l" defTabSz="771515" rtl="0" eaLnBrk="1" latinLnBrk="0" hangingPunct="1">
        <a:defRPr kumimoji="1" sz="1518" kern="1200">
          <a:solidFill>
            <a:schemeClr val="tx1"/>
          </a:solidFill>
          <a:latin typeface="+mn-lt"/>
          <a:ea typeface="+mn-ea"/>
          <a:cs typeface="+mn-cs"/>
        </a:defRPr>
      </a:lvl4pPr>
      <a:lvl5pPr marL="1543027" algn="l" defTabSz="771515" rtl="0" eaLnBrk="1" latinLnBrk="0" hangingPunct="1">
        <a:defRPr kumimoji="1" sz="1518" kern="1200">
          <a:solidFill>
            <a:schemeClr val="tx1"/>
          </a:solidFill>
          <a:latin typeface="+mn-lt"/>
          <a:ea typeface="+mn-ea"/>
          <a:cs typeface="+mn-cs"/>
        </a:defRPr>
      </a:lvl5pPr>
      <a:lvl6pPr marL="1928785" algn="l" defTabSz="771515" rtl="0" eaLnBrk="1" latinLnBrk="0" hangingPunct="1">
        <a:defRPr kumimoji="1" sz="1518" kern="1200">
          <a:solidFill>
            <a:schemeClr val="tx1"/>
          </a:solidFill>
          <a:latin typeface="+mn-lt"/>
          <a:ea typeface="+mn-ea"/>
          <a:cs typeface="+mn-cs"/>
        </a:defRPr>
      </a:lvl6pPr>
      <a:lvl7pPr marL="2314542" algn="l" defTabSz="771515" rtl="0" eaLnBrk="1" latinLnBrk="0" hangingPunct="1">
        <a:defRPr kumimoji="1" sz="1518" kern="1200">
          <a:solidFill>
            <a:schemeClr val="tx1"/>
          </a:solidFill>
          <a:latin typeface="+mn-lt"/>
          <a:ea typeface="+mn-ea"/>
          <a:cs typeface="+mn-cs"/>
        </a:defRPr>
      </a:lvl7pPr>
      <a:lvl8pPr marL="2700300" algn="l" defTabSz="771515" rtl="0" eaLnBrk="1" latinLnBrk="0" hangingPunct="1">
        <a:defRPr kumimoji="1" sz="1518" kern="1200">
          <a:solidFill>
            <a:schemeClr val="tx1"/>
          </a:solidFill>
          <a:latin typeface="+mn-lt"/>
          <a:ea typeface="+mn-ea"/>
          <a:cs typeface="+mn-cs"/>
        </a:defRPr>
      </a:lvl8pPr>
      <a:lvl9pPr marL="3086055" algn="l" defTabSz="771515" rtl="0" eaLnBrk="1" latinLnBrk="0" hangingPunct="1">
        <a:defRPr kumimoji="1" sz="15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66"/>
          <p:cNvGrpSpPr>
            <a:grpSpLocks/>
          </p:cNvGrpSpPr>
          <p:nvPr/>
        </p:nvGrpSpPr>
        <p:grpSpPr bwMode="auto">
          <a:xfrm>
            <a:off x="1833756" y="1833157"/>
            <a:ext cx="3038333" cy="2811028"/>
            <a:chOff x="540" y="1296"/>
            <a:chExt cx="1708" cy="1580"/>
          </a:xfrm>
        </p:grpSpPr>
        <p:pic>
          <p:nvPicPr>
            <p:cNvPr id="14" name="Picture 59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23" y="1352"/>
              <a:ext cx="1525" cy="1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Rectangle 153"/>
            <p:cNvSpPr>
              <a:spLocks noChangeAspect="1" noChangeArrowheads="1"/>
            </p:cNvSpPr>
            <p:nvPr/>
          </p:nvSpPr>
          <p:spPr bwMode="auto">
            <a:xfrm>
              <a:off x="540" y="1296"/>
              <a:ext cx="732" cy="18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 sz="1518">
                <a:latin typeface="Calibri" pitchFamily="34" charset="0"/>
              </a:endParaRPr>
            </a:p>
          </p:txBody>
        </p:sp>
      </p:grpSp>
      <p:grpSp>
        <p:nvGrpSpPr>
          <p:cNvPr id="16" name="Group 167"/>
          <p:cNvGrpSpPr>
            <a:grpSpLocks/>
          </p:cNvGrpSpPr>
          <p:nvPr/>
        </p:nvGrpSpPr>
        <p:grpSpPr bwMode="auto">
          <a:xfrm>
            <a:off x="2491941" y="2409598"/>
            <a:ext cx="1873163" cy="2037106"/>
            <a:chOff x="910" y="1630"/>
            <a:chExt cx="1053" cy="1145"/>
          </a:xfrm>
        </p:grpSpPr>
        <p:sp>
          <p:nvSpPr>
            <p:cNvPr id="17" name="Rectangle 614"/>
            <p:cNvSpPr>
              <a:spLocks noChangeAspect="1" noChangeArrowheads="1"/>
            </p:cNvSpPr>
            <p:nvPr/>
          </p:nvSpPr>
          <p:spPr bwMode="auto">
            <a:xfrm>
              <a:off x="910" y="2738"/>
              <a:ext cx="37" cy="37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 sz="1518">
                <a:latin typeface="Calibri" pitchFamily="34" charset="0"/>
              </a:endParaRPr>
            </a:p>
          </p:txBody>
        </p:sp>
        <p:sp>
          <p:nvSpPr>
            <p:cNvPr id="18" name="Rectangle 617"/>
            <p:cNvSpPr>
              <a:spLocks noChangeAspect="1" noChangeArrowheads="1"/>
            </p:cNvSpPr>
            <p:nvPr/>
          </p:nvSpPr>
          <p:spPr bwMode="auto">
            <a:xfrm>
              <a:off x="1236" y="2490"/>
              <a:ext cx="36" cy="37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 sz="1518">
                <a:latin typeface="Calibri" pitchFamily="34" charset="0"/>
              </a:endParaRPr>
            </a:p>
          </p:txBody>
        </p:sp>
        <p:sp>
          <p:nvSpPr>
            <p:cNvPr id="19" name="Rectangle 620"/>
            <p:cNvSpPr>
              <a:spLocks noChangeAspect="1" noChangeArrowheads="1"/>
            </p:cNvSpPr>
            <p:nvPr/>
          </p:nvSpPr>
          <p:spPr bwMode="auto">
            <a:xfrm>
              <a:off x="1564" y="2368"/>
              <a:ext cx="37" cy="37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 sz="1518">
                <a:latin typeface="Calibri" pitchFamily="34" charset="0"/>
              </a:endParaRPr>
            </a:p>
          </p:txBody>
        </p:sp>
        <p:sp>
          <p:nvSpPr>
            <p:cNvPr id="20" name="Rectangle 623"/>
            <p:cNvSpPr>
              <a:spLocks noChangeAspect="1" noChangeArrowheads="1"/>
            </p:cNvSpPr>
            <p:nvPr/>
          </p:nvSpPr>
          <p:spPr bwMode="auto">
            <a:xfrm>
              <a:off x="1723" y="1973"/>
              <a:ext cx="37" cy="36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 sz="1518">
                <a:latin typeface="Calibri" pitchFamily="34" charset="0"/>
              </a:endParaRPr>
            </a:p>
          </p:txBody>
        </p:sp>
        <p:sp>
          <p:nvSpPr>
            <p:cNvPr id="21" name="Rectangle 624"/>
            <p:cNvSpPr>
              <a:spLocks noChangeAspect="1" noChangeArrowheads="1"/>
            </p:cNvSpPr>
            <p:nvPr/>
          </p:nvSpPr>
          <p:spPr bwMode="auto">
            <a:xfrm>
              <a:off x="1641" y="1743"/>
              <a:ext cx="37" cy="36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 sz="1518">
                <a:latin typeface="Calibri" pitchFamily="34" charset="0"/>
              </a:endParaRPr>
            </a:p>
          </p:txBody>
        </p:sp>
        <p:sp>
          <p:nvSpPr>
            <p:cNvPr id="22" name="Rectangle 627"/>
            <p:cNvSpPr>
              <a:spLocks noChangeAspect="1" noChangeArrowheads="1"/>
            </p:cNvSpPr>
            <p:nvPr/>
          </p:nvSpPr>
          <p:spPr bwMode="auto">
            <a:xfrm>
              <a:off x="1927" y="1630"/>
              <a:ext cx="36" cy="36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 sz="1518">
                <a:latin typeface="Calibri" pitchFamily="34" charset="0"/>
              </a:endParaRPr>
            </a:p>
          </p:txBody>
        </p:sp>
      </p:grpSp>
      <p:grpSp>
        <p:nvGrpSpPr>
          <p:cNvPr id="23" name="Group 172"/>
          <p:cNvGrpSpPr>
            <a:grpSpLocks/>
          </p:cNvGrpSpPr>
          <p:nvPr/>
        </p:nvGrpSpPr>
        <p:grpSpPr bwMode="auto">
          <a:xfrm>
            <a:off x="3714039" y="3688786"/>
            <a:ext cx="1305702" cy="651162"/>
            <a:chOff x="1597" y="2348"/>
            <a:chExt cx="734" cy="366"/>
          </a:xfrm>
        </p:grpSpPr>
        <p:pic>
          <p:nvPicPr>
            <p:cNvPr id="24" name="Picture 60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41" y="2350"/>
              <a:ext cx="34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" name="Rectangle 610"/>
            <p:cNvSpPr>
              <a:spLocks noChangeAspect="1" noChangeArrowheads="1"/>
            </p:cNvSpPr>
            <p:nvPr/>
          </p:nvSpPr>
          <p:spPr bwMode="auto">
            <a:xfrm>
              <a:off x="1800" y="2348"/>
              <a:ext cx="387" cy="3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 sz="1518">
                <a:latin typeface="Calibri" pitchFamily="34" charset="0"/>
              </a:endParaRPr>
            </a:p>
          </p:txBody>
        </p:sp>
        <p:sp>
          <p:nvSpPr>
            <p:cNvPr id="26" name="Line 621"/>
            <p:cNvSpPr>
              <a:spLocks noChangeAspect="1" noChangeShapeType="1"/>
            </p:cNvSpPr>
            <p:nvPr/>
          </p:nvSpPr>
          <p:spPr bwMode="auto">
            <a:xfrm>
              <a:off x="1597" y="2409"/>
              <a:ext cx="203" cy="3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 sz="1518"/>
            </a:p>
          </p:txBody>
        </p:sp>
        <p:sp>
          <p:nvSpPr>
            <p:cNvPr id="27" name="Line 622"/>
            <p:cNvSpPr>
              <a:spLocks noChangeAspect="1" noChangeShapeType="1"/>
            </p:cNvSpPr>
            <p:nvPr/>
          </p:nvSpPr>
          <p:spPr bwMode="auto">
            <a:xfrm flipH="1">
              <a:off x="1597" y="2348"/>
              <a:ext cx="203" cy="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 sz="1518"/>
            </a:p>
          </p:txBody>
        </p:sp>
        <p:sp>
          <p:nvSpPr>
            <p:cNvPr id="28" name="Rectangle 647"/>
            <p:cNvSpPr>
              <a:spLocks noChangeAspect="1" noChangeArrowheads="1"/>
            </p:cNvSpPr>
            <p:nvPr/>
          </p:nvSpPr>
          <p:spPr bwMode="auto">
            <a:xfrm>
              <a:off x="2135" y="2432"/>
              <a:ext cx="31" cy="3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 sz="1518">
                <a:latin typeface="Calibri" pitchFamily="34" charset="0"/>
              </a:endParaRPr>
            </a:p>
          </p:txBody>
        </p:sp>
        <p:sp>
          <p:nvSpPr>
            <p:cNvPr id="29" name="Rectangle 648"/>
            <p:cNvSpPr>
              <a:spLocks noChangeAspect="1" noChangeArrowheads="1"/>
            </p:cNvSpPr>
            <p:nvPr/>
          </p:nvSpPr>
          <p:spPr bwMode="auto">
            <a:xfrm>
              <a:off x="2071" y="2483"/>
              <a:ext cx="31" cy="3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 sz="1518">
                <a:latin typeface="Calibri" pitchFamily="34" charset="0"/>
              </a:endParaRPr>
            </a:p>
          </p:txBody>
        </p:sp>
        <p:sp>
          <p:nvSpPr>
            <p:cNvPr id="30" name="Rectangle 649"/>
            <p:cNvSpPr>
              <a:spLocks noChangeAspect="1" noChangeArrowheads="1"/>
            </p:cNvSpPr>
            <p:nvPr/>
          </p:nvSpPr>
          <p:spPr bwMode="auto">
            <a:xfrm>
              <a:off x="1991" y="2581"/>
              <a:ext cx="31" cy="3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 sz="1518">
                <a:latin typeface="Calibri" pitchFamily="34" charset="0"/>
              </a:endParaRPr>
            </a:p>
          </p:txBody>
        </p:sp>
        <p:sp>
          <p:nvSpPr>
            <p:cNvPr id="31" name="Rectangle 650"/>
            <p:cNvSpPr>
              <a:spLocks noChangeAspect="1" noChangeArrowheads="1"/>
            </p:cNvSpPr>
            <p:nvPr/>
          </p:nvSpPr>
          <p:spPr bwMode="auto">
            <a:xfrm>
              <a:off x="1897" y="2598"/>
              <a:ext cx="30" cy="3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 sz="1518">
                <a:latin typeface="Calibri" pitchFamily="34" charset="0"/>
              </a:endParaRPr>
            </a:p>
          </p:txBody>
        </p:sp>
        <p:sp>
          <p:nvSpPr>
            <p:cNvPr id="32" name="Rectangle 651"/>
            <p:cNvSpPr>
              <a:spLocks noChangeAspect="1" noChangeArrowheads="1"/>
            </p:cNvSpPr>
            <p:nvPr/>
          </p:nvSpPr>
          <p:spPr bwMode="auto">
            <a:xfrm>
              <a:off x="1849" y="2556"/>
              <a:ext cx="31" cy="3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 sz="1518">
                <a:latin typeface="Calibri" pitchFamily="34" charset="0"/>
              </a:endParaRPr>
            </a:p>
          </p:txBody>
        </p:sp>
        <p:sp>
          <p:nvSpPr>
            <p:cNvPr id="33" name="Text Box 148"/>
            <p:cNvSpPr txBox="1">
              <a:spLocks noChangeAspect="1" noChangeArrowheads="1"/>
            </p:cNvSpPr>
            <p:nvPr/>
          </p:nvSpPr>
          <p:spPr bwMode="auto">
            <a:xfrm>
              <a:off x="2189" y="2348"/>
              <a:ext cx="14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ja-JP" altLang="en-US" sz="1350">
                <a:latin typeface="Calibri" pitchFamily="34" charset="0"/>
              </a:endParaRPr>
            </a:p>
          </p:txBody>
        </p:sp>
      </p:grpSp>
      <p:grpSp>
        <p:nvGrpSpPr>
          <p:cNvPr id="34" name="Group 169"/>
          <p:cNvGrpSpPr>
            <a:grpSpLocks/>
          </p:cNvGrpSpPr>
          <p:nvPr/>
        </p:nvGrpSpPr>
        <p:grpSpPr bwMode="auto">
          <a:xfrm>
            <a:off x="4365101" y="1881189"/>
            <a:ext cx="1289691" cy="700977"/>
            <a:chOff x="1963" y="1332"/>
            <a:chExt cx="725" cy="394"/>
          </a:xfrm>
        </p:grpSpPr>
        <p:grpSp>
          <p:nvGrpSpPr>
            <p:cNvPr id="35" name="Group 597"/>
            <p:cNvGrpSpPr>
              <a:grpSpLocks noChangeAspect="1"/>
            </p:cNvGrpSpPr>
            <p:nvPr/>
          </p:nvGrpSpPr>
          <p:grpSpPr bwMode="auto">
            <a:xfrm>
              <a:off x="2103" y="1332"/>
              <a:ext cx="386" cy="394"/>
              <a:chOff x="4458" y="192"/>
              <a:chExt cx="912" cy="930"/>
            </a:xfrm>
          </p:grpSpPr>
          <p:pic>
            <p:nvPicPr>
              <p:cNvPr id="44" name="Picture 598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464" y="192"/>
                <a:ext cx="900" cy="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5" name="Rectangle 599"/>
              <p:cNvSpPr>
                <a:spLocks noChangeAspect="1" noChangeArrowheads="1"/>
              </p:cNvSpPr>
              <p:nvPr/>
            </p:nvSpPr>
            <p:spPr bwMode="auto">
              <a:xfrm>
                <a:off x="4458" y="258"/>
                <a:ext cx="912" cy="86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 sz="1518">
                  <a:latin typeface="Calibri" pitchFamily="34" charset="0"/>
                </a:endParaRPr>
              </a:p>
            </p:txBody>
          </p:sp>
        </p:grpSp>
        <p:sp>
          <p:nvSpPr>
            <p:cNvPr id="36" name="Line 628"/>
            <p:cNvSpPr>
              <a:spLocks noChangeAspect="1" noChangeShapeType="1"/>
            </p:cNvSpPr>
            <p:nvPr/>
          </p:nvSpPr>
          <p:spPr bwMode="auto">
            <a:xfrm flipH="1" flipV="1">
              <a:off x="1963" y="1662"/>
              <a:ext cx="142" cy="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 sz="1518"/>
            </a:p>
          </p:txBody>
        </p:sp>
        <p:sp>
          <p:nvSpPr>
            <p:cNvPr id="37" name="Line 629"/>
            <p:cNvSpPr>
              <a:spLocks noChangeAspect="1" noChangeShapeType="1"/>
            </p:cNvSpPr>
            <p:nvPr/>
          </p:nvSpPr>
          <p:spPr bwMode="auto">
            <a:xfrm flipH="1">
              <a:off x="1963" y="1373"/>
              <a:ext cx="142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 sz="1518"/>
            </a:p>
          </p:txBody>
        </p:sp>
        <p:sp>
          <p:nvSpPr>
            <p:cNvPr id="38" name="Rectangle 657"/>
            <p:cNvSpPr>
              <a:spLocks noChangeAspect="1" noChangeArrowheads="1"/>
            </p:cNvSpPr>
            <p:nvPr/>
          </p:nvSpPr>
          <p:spPr bwMode="auto">
            <a:xfrm>
              <a:off x="2154" y="1581"/>
              <a:ext cx="31" cy="3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 sz="1518">
                <a:latin typeface="Calibri" pitchFamily="34" charset="0"/>
              </a:endParaRPr>
            </a:p>
          </p:txBody>
        </p:sp>
        <p:sp>
          <p:nvSpPr>
            <p:cNvPr id="39" name="Rectangle 658"/>
            <p:cNvSpPr>
              <a:spLocks noChangeAspect="1" noChangeArrowheads="1"/>
            </p:cNvSpPr>
            <p:nvPr/>
          </p:nvSpPr>
          <p:spPr bwMode="auto">
            <a:xfrm>
              <a:off x="2232" y="1469"/>
              <a:ext cx="31" cy="3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 sz="1518">
                <a:latin typeface="Calibri" pitchFamily="34" charset="0"/>
              </a:endParaRPr>
            </a:p>
          </p:txBody>
        </p:sp>
        <p:sp>
          <p:nvSpPr>
            <p:cNvPr id="40" name="Rectangle 659"/>
            <p:cNvSpPr>
              <a:spLocks noChangeAspect="1" noChangeArrowheads="1"/>
            </p:cNvSpPr>
            <p:nvPr/>
          </p:nvSpPr>
          <p:spPr bwMode="auto">
            <a:xfrm>
              <a:off x="2278" y="1496"/>
              <a:ext cx="31" cy="3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 sz="1518">
                <a:latin typeface="Calibri" pitchFamily="34" charset="0"/>
              </a:endParaRPr>
            </a:p>
          </p:txBody>
        </p:sp>
        <p:sp>
          <p:nvSpPr>
            <p:cNvPr id="41" name="Rectangle 660"/>
            <p:cNvSpPr>
              <a:spLocks noChangeAspect="1" noChangeArrowheads="1"/>
            </p:cNvSpPr>
            <p:nvPr/>
          </p:nvSpPr>
          <p:spPr bwMode="auto">
            <a:xfrm>
              <a:off x="2317" y="1534"/>
              <a:ext cx="31" cy="30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 sz="1518">
                <a:latin typeface="Calibri" pitchFamily="34" charset="0"/>
              </a:endParaRPr>
            </a:p>
          </p:txBody>
        </p:sp>
        <p:sp>
          <p:nvSpPr>
            <p:cNvPr id="42" name="Rectangle 661"/>
            <p:cNvSpPr>
              <a:spLocks noChangeAspect="1" noChangeArrowheads="1"/>
            </p:cNvSpPr>
            <p:nvPr/>
          </p:nvSpPr>
          <p:spPr bwMode="auto">
            <a:xfrm>
              <a:off x="2422" y="1508"/>
              <a:ext cx="31" cy="3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 sz="1518">
                <a:latin typeface="Calibri" pitchFamily="34" charset="0"/>
              </a:endParaRPr>
            </a:p>
          </p:txBody>
        </p:sp>
        <p:sp>
          <p:nvSpPr>
            <p:cNvPr id="43" name="Text Box 146"/>
            <p:cNvSpPr txBox="1">
              <a:spLocks noChangeAspect="1" noChangeArrowheads="1"/>
            </p:cNvSpPr>
            <p:nvPr/>
          </p:nvSpPr>
          <p:spPr bwMode="auto">
            <a:xfrm>
              <a:off x="2496" y="1354"/>
              <a:ext cx="19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ja-JP" altLang="en-US" sz="1350">
                <a:latin typeface="Calibri" pitchFamily="34" charset="0"/>
              </a:endParaRPr>
            </a:p>
          </p:txBody>
        </p:sp>
      </p:grpSp>
      <p:grpSp>
        <p:nvGrpSpPr>
          <p:cNvPr id="46" name="Group 170"/>
          <p:cNvGrpSpPr>
            <a:grpSpLocks/>
          </p:cNvGrpSpPr>
          <p:nvPr/>
        </p:nvGrpSpPr>
        <p:grpSpPr bwMode="auto">
          <a:xfrm>
            <a:off x="2390545" y="2206775"/>
            <a:ext cx="1396422" cy="651162"/>
            <a:chOff x="853" y="1515"/>
            <a:chExt cx="785" cy="366"/>
          </a:xfrm>
        </p:grpSpPr>
        <p:grpSp>
          <p:nvGrpSpPr>
            <p:cNvPr id="47" name="Group 603"/>
            <p:cNvGrpSpPr>
              <a:grpSpLocks noChangeAspect="1"/>
            </p:cNvGrpSpPr>
            <p:nvPr/>
          </p:nvGrpSpPr>
          <p:grpSpPr bwMode="auto">
            <a:xfrm>
              <a:off x="1069" y="1515"/>
              <a:ext cx="386" cy="366"/>
              <a:chOff x="4656" y="1456"/>
              <a:chExt cx="912" cy="864"/>
            </a:xfrm>
          </p:grpSpPr>
          <p:pic>
            <p:nvPicPr>
              <p:cNvPr id="56" name="Picture 604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656" y="1488"/>
                <a:ext cx="816" cy="8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7" name="Rectangle 605"/>
              <p:cNvSpPr>
                <a:spLocks noChangeAspect="1" noChangeArrowheads="1"/>
              </p:cNvSpPr>
              <p:nvPr/>
            </p:nvSpPr>
            <p:spPr bwMode="auto">
              <a:xfrm>
                <a:off x="4656" y="1456"/>
                <a:ext cx="912" cy="86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 sz="1518">
                  <a:latin typeface="Calibri" pitchFamily="34" charset="0"/>
                </a:endParaRPr>
              </a:p>
            </p:txBody>
          </p:sp>
        </p:grpSp>
        <p:sp>
          <p:nvSpPr>
            <p:cNvPr id="48" name="Line 625"/>
            <p:cNvSpPr>
              <a:spLocks noChangeAspect="1" noChangeShapeType="1"/>
            </p:cNvSpPr>
            <p:nvPr/>
          </p:nvSpPr>
          <p:spPr bwMode="auto">
            <a:xfrm flipH="1" flipV="1">
              <a:off x="1455" y="1515"/>
              <a:ext cx="183" cy="2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 sz="1518"/>
            </a:p>
          </p:txBody>
        </p:sp>
        <p:sp>
          <p:nvSpPr>
            <p:cNvPr id="49" name="Line 626"/>
            <p:cNvSpPr>
              <a:spLocks noChangeAspect="1" noChangeShapeType="1"/>
            </p:cNvSpPr>
            <p:nvPr/>
          </p:nvSpPr>
          <p:spPr bwMode="auto">
            <a:xfrm flipH="1">
              <a:off x="1455" y="1779"/>
              <a:ext cx="183" cy="1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 sz="1518"/>
            </a:p>
          </p:txBody>
        </p:sp>
        <p:sp>
          <p:nvSpPr>
            <p:cNvPr id="50" name="Rectangle 632"/>
            <p:cNvSpPr>
              <a:spLocks noChangeAspect="1" noChangeArrowheads="1"/>
            </p:cNvSpPr>
            <p:nvPr/>
          </p:nvSpPr>
          <p:spPr bwMode="auto">
            <a:xfrm>
              <a:off x="1203" y="1599"/>
              <a:ext cx="31" cy="3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 sz="1518">
                <a:latin typeface="Calibri" pitchFamily="34" charset="0"/>
              </a:endParaRPr>
            </a:p>
          </p:txBody>
        </p:sp>
        <p:sp>
          <p:nvSpPr>
            <p:cNvPr id="51" name="Rectangle 633"/>
            <p:cNvSpPr>
              <a:spLocks noChangeAspect="1" noChangeArrowheads="1"/>
            </p:cNvSpPr>
            <p:nvPr/>
          </p:nvSpPr>
          <p:spPr bwMode="auto">
            <a:xfrm>
              <a:off x="1232" y="1637"/>
              <a:ext cx="31" cy="3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 sz="1518">
                <a:latin typeface="Calibri" pitchFamily="34" charset="0"/>
              </a:endParaRPr>
            </a:p>
          </p:txBody>
        </p:sp>
        <p:sp>
          <p:nvSpPr>
            <p:cNvPr id="52" name="Rectangle 634"/>
            <p:cNvSpPr>
              <a:spLocks noChangeAspect="1" noChangeArrowheads="1"/>
            </p:cNvSpPr>
            <p:nvPr/>
          </p:nvSpPr>
          <p:spPr bwMode="auto">
            <a:xfrm>
              <a:off x="1317" y="1683"/>
              <a:ext cx="31" cy="30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 sz="1518">
                <a:latin typeface="Calibri" pitchFamily="34" charset="0"/>
              </a:endParaRPr>
            </a:p>
          </p:txBody>
        </p:sp>
        <p:sp>
          <p:nvSpPr>
            <p:cNvPr id="53" name="Rectangle 635"/>
            <p:cNvSpPr>
              <a:spLocks noChangeAspect="1" noChangeArrowheads="1"/>
            </p:cNvSpPr>
            <p:nvPr/>
          </p:nvSpPr>
          <p:spPr bwMode="auto">
            <a:xfrm>
              <a:off x="1346" y="1740"/>
              <a:ext cx="31" cy="3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 sz="1518">
                <a:latin typeface="Calibri" pitchFamily="34" charset="0"/>
              </a:endParaRPr>
            </a:p>
          </p:txBody>
        </p:sp>
        <p:sp>
          <p:nvSpPr>
            <p:cNvPr id="54" name="Rectangle 636"/>
            <p:cNvSpPr>
              <a:spLocks noChangeAspect="1" noChangeArrowheads="1"/>
            </p:cNvSpPr>
            <p:nvPr/>
          </p:nvSpPr>
          <p:spPr bwMode="auto">
            <a:xfrm>
              <a:off x="1298" y="1772"/>
              <a:ext cx="31" cy="3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 sz="1518">
                <a:latin typeface="Calibri" pitchFamily="34" charset="0"/>
              </a:endParaRPr>
            </a:p>
          </p:txBody>
        </p:sp>
        <p:sp>
          <p:nvSpPr>
            <p:cNvPr id="55" name="Text Box 147"/>
            <p:cNvSpPr txBox="1">
              <a:spLocks noChangeAspect="1" noChangeArrowheads="1"/>
            </p:cNvSpPr>
            <p:nvPr/>
          </p:nvSpPr>
          <p:spPr bwMode="auto">
            <a:xfrm>
              <a:off x="853" y="1523"/>
              <a:ext cx="16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ja-JP" altLang="en-US" sz="1350">
                <a:latin typeface="Calibri" pitchFamily="34" charset="0"/>
              </a:endParaRPr>
            </a:p>
          </p:txBody>
        </p:sp>
      </p:grpSp>
      <p:grpSp>
        <p:nvGrpSpPr>
          <p:cNvPr id="58" name="Group 171"/>
          <p:cNvGrpSpPr>
            <a:grpSpLocks/>
          </p:cNvGrpSpPr>
          <p:nvPr/>
        </p:nvGrpSpPr>
        <p:grpSpPr bwMode="auto">
          <a:xfrm>
            <a:off x="4003996" y="2873943"/>
            <a:ext cx="1134928" cy="670730"/>
            <a:chOff x="1760" y="1890"/>
            <a:chExt cx="638" cy="377"/>
          </a:xfrm>
        </p:grpSpPr>
        <p:grpSp>
          <p:nvGrpSpPr>
            <p:cNvPr id="59" name="Group 611"/>
            <p:cNvGrpSpPr>
              <a:grpSpLocks noChangeAspect="1"/>
            </p:cNvGrpSpPr>
            <p:nvPr/>
          </p:nvGrpSpPr>
          <p:grpSpPr bwMode="auto">
            <a:xfrm>
              <a:off x="1882" y="1898"/>
              <a:ext cx="393" cy="369"/>
              <a:chOff x="1632" y="904"/>
              <a:chExt cx="928" cy="872"/>
            </a:xfrm>
          </p:grpSpPr>
          <p:pic>
            <p:nvPicPr>
              <p:cNvPr id="68" name="Picture 612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632" y="912"/>
                <a:ext cx="864" cy="8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9" name="Rectangle 613"/>
              <p:cNvSpPr>
                <a:spLocks noChangeAspect="1" noChangeArrowheads="1"/>
              </p:cNvSpPr>
              <p:nvPr/>
            </p:nvSpPr>
            <p:spPr bwMode="auto">
              <a:xfrm>
                <a:off x="1648" y="904"/>
                <a:ext cx="912" cy="86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 sz="1518">
                  <a:latin typeface="Calibri" pitchFamily="34" charset="0"/>
                </a:endParaRPr>
              </a:p>
            </p:txBody>
          </p:sp>
        </p:grpSp>
        <p:sp>
          <p:nvSpPr>
            <p:cNvPr id="60" name="Line 630"/>
            <p:cNvSpPr>
              <a:spLocks noChangeAspect="1" noChangeShapeType="1"/>
            </p:cNvSpPr>
            <p:nvPr/>
          </p:nvSpPr>
          <p:spPr bwMode="auto">
            <a:xfrm flipH="1">
              <a:off x="1760" y="1906"/>
              <a:ext cx="122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 sz="1518"/>
            </a:p>
          </p:txBody>
        </p:sp>
        <p:sp>
          <p:nvSpPr>
            <p:cNvPr id="61" name="Line 631"/>
            <p:cNvSpPr>
              <a:spLocks noChangeAspect="1" noChangeShapeType="1"/>
            </p:cNvSpPr>
            <p:nvPr/>
          </p:nvSpPr>
          <p:spPr bwMode="auto">
            <a:xfrm flipH="1" flipV="1">
              <a:off x="1760" y="2001"/>
              <a:ext cx="129" cy="2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 sz="1518"/>
            </a:p>
          </p:txBody>
        </p:sp>
        <p:sp>
          <p:nvSpPr>
            <p:cNvPr id="62" name="Rectangle 652"/>
            <p:cNvSpPr>
              <a:spLocks noChangeAspect="1" noChangeArrowheads="1"/>
            </p:cNvSpPr>
            <p:nvPr/>
          </p:nvSpPr>
          <p:spPr bwMode="auto">
            <a:xfrm>
              <a:off x="2103" y="1967"/>
              <a:ext cx="31" cy="3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 sz="1518">
                <a:latin typeface="Calibri" pitchFamily="34" charset="0"/>
              </a:endParaRPr>
            </a:p>
          </p:txBody>
        </p:sp>
        <p:sp>
          <p:nvSpPr>
            <p:cNvPr id="63" name="Rectangle 653"/>
            <p:cNvSpPr>
              <a:spLocks noChangeAspect="1" noChangeArrowheads="1"/>
            </p:cNvSpPr>
            <p:nvPr/>
          </p:nvSpPr>
          <p:spPr bwMode="auto">
            <a:xfrm>
              <a:off x="2103" y="1994"/>
              <a:ext cx="31" cy="3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 sz="1518">
                <a:latin typeface="Calibri" pitchFamily="34" charset="0"/>
              </a:endParaRPr>
            </a:p>
          </p:txBody>
        </p:sp>
        <p:sp>
          <p:nvSpPr>
            <p:cNvPr id="64" name="Rectangle 654"/>
            <p:cNvSpPr>
              <a:spLocks noChangeAspect="1" noChangeArrowheads="1"/>
            </p:cNvSpPr>
            <p:nvPr/>
          </p:nvSpPr>
          <p:spPr bwMode="auto">
            <a:xfrm>
              <a:off x="2080" y="2057"/>
              <a:ext cx="30" cy="3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 sz="1518">
                <a:latin typeface="Calibri" pitchFamily="34" charset="0"/>
              </a:endParaRPr>
            </a:p>
          </p:txBody>
        </p:sp>
        <p:sp>
          <p:nvSpPr>
            <p:cNvPr id="65" name="Rectangle 655"/>
            <p:cNvSpPr>
              <a:spLocks noChangeAspect="1" noChangeArrowheads="1"/>
            </p:cNvSpPr>
            <p:nvPr/>
          </p:nvSpPr>
          <p:spPr bwMode="auto">
            <a:xfrm>
              <a:off x="2039" y="2141"/>
              <a:ext cx="31" cy="3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 sz="1518">
                <a:latin typeface="Calibri" pitchFamily="34" charset="0"/>
              </a:endParaRPr>
            </a:p>
          </p:txBody>
        </p:sp>
        <p:sp>
          <p:nvSpPr>
            <p:cNvPr id="66" name="Rectangle 656"/>
            <p:cNvSpPr>
              <a:spLocks noChangeAspect="1" noChangeArrowheads="1"/>
            </p:cNvSpPr>
            <p:nvPr/>
          </p:nvSpPr>
          <p:spPr bwMode="auto">
            <a:xfrm>
              <a:off x="1993" y="2158"/>
              <a:ext cx="31" cy="3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 sz="1518">
                <a:latin typeface="Calibri" pitchFamily="34" charset="0"/>
              </a:endParaRPr>
            </a:p>
          </p:txBody>
        </p:sp>
        <p:sp>
          <p:nvSpPr>
            <p:cNvPr id="67" name="Text Box 149"/>
            <p:cNvSpPr txBox="1">
              <a:spLocks noChangeAspect="1" noChangeArrowheads="1"/>
            </p:cNvSpPr>
            <p:nvPr/>
          </p:nvSpPr>
          <p:spPr bwMode="auto">
            <a:xfrm>
              <a:off x="2256" y="1890"/>
              <a:ext cx="14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ja-JP" altLang="en-US" sz="1350">
                <a:latin typeface="Calibri" pitchFamily="34" charset="0"/>
              </a:endParaRPr>
            </a:p>
          </p:txBody>
        </p:sp>
      </p:grpSp>
      <p:grpSp>
        <p:nvGrpSpPr>
          <p:cNvPr id="70" name="Group 173"/>
          <p:cNvGrpSpPr>
            <a:grpSpLocks/>
          </p:cNvGrpSpPr>
          <p:nvPr/>
        </p:nvGrpSpPr>
        <p:grpSpPr bwMode="auto">
          <a:xfrm>
            <a:off x="1376581" y="3074990"/>
            <a:ext cx="1686381" cy="939381"/>
            <a:chOff x="283" y="2003"/>
            <a:chExt cx="948" cy="528"/>
          </a:xfrm>
        </p:grpSpPr>
        <p:grpSp>
          <p:nvGrpSpPr>
            <p:cNvPr id="71" name="Group 600"/>
            <p:cNvGrpSpPr>
              <a:grpSpLocks noChangeAspect="1"/>
            </p:cNvGrpSpPr>
            <p:nvPr/>
          </p:nvGrpSpPr>
          <p:grpSpPr bwMode="auto">
            <a:xfrm>
              <a:off x="500" y="2003"/>
              <a:ext cx="386" cy="386"/>
              <a:chOff x="720" y="1440"/>
              <a:chExt cx="912" cy="912"/>
            </a:xfrm>
          </p:grpSpPr>
          <p:pic>
            <p:nvPicPr>
              <p:cNvPr id="80" name="Picture 601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720" y="1440"/>
                <a:ext cx="900" cy="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1" name="Rectangle 602"/>
              <p:cNvSpPr>
                <a:spLocks noChangeAspect="1" noChangeArrowheads="1"/>
              </p:cNvSpPr>
              <p:nvPr/>
            </p:nvSpPr>
            <p:spPr bwMode="auto">
              <a:xfrm>
                <a:off x="720" y="1488"/>
                <a:ext cx="912" cy="86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 sz="1518">
                  <a:latin typeface="Calibri" pitchFamily="34" charset="0"/>
                </a:endParaRPr>
              </a:p>
            </p:txBody>
          </p:sp>
        </p:grpSp>
        <p:sp>
          <p:nvSpPr>
            <p:cNvPr id="72" name="Line 618"/>
            <p:cNvSpPr>
              <a:spLocks noChangeAspect="1" noChangeShapeType="1"/>
            </p:cNvSpPr>
            <p:nvPr/>
          </p:nvSpPr>
          <p:spPr bwMode="auto">
            <a:xfrm flipH="1" flipV="1">
              <a:off x="886" y="2023"/>
              <a:ext cx="345" cy="4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 sz="1518"/>
            </a:p>
          </p:txBody>
        </p:sp>
        <p:sp>
          <p:nvSpPr>
            <p:cNvPr id="73" name="Line 619"/>
            <p:cNvSpPr>
              <a:spLocks noChangeAspect="1" noChangeShapeType="1"/>
            </p:cNvSpPr>
            <p:nvPr/>
          </p:nvSpPr>
          <p:spPr bwMode="auto">
            <a:xfrm flipH="1" flipV="1">
              <a:off x="886" y="2389"/>
              <a:ext cx="345" cy="1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 sz="1518"/>
            </a:p>
          </p:txBody>
        </p:sp>
        <p:sp>
          <p:nvSpPr>
            <p:cNvPr id="74" name="Rectangle 637"/>
            <p:cNvSpPr>
              <a:spLocks noChangeAspect="1" noChangeArrowheads="1"/>
            </p:cNvSpPr>
            <p:nvPr/>
          </p:nvSpPr>
          <p:spPr bwMode="auto">
            <a:xfrm>
              <a:off x="559" y="2056"/>
              <a:ext cx="31" cy="3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 sz="1518">
                <a:latin typeface="Calibri" pitchFamily="34" charset="0"/>
              </a:endParaRPr>
            </a:p>
          </p:txBody>
        </p:sp>
        <p:sp>
          <p:nvSpPr>
            <p:cNvPr id="75" name="Rectangle 638"/>
            <p:cNvSpPr>
              <a:spLocks noChangeAspect="1" noChangeArrowheads="1"/>
            </p:cNvSpPr>
            <p:nvPr/>
          </p:nvSpPr>
          <p:spPr bwMode="auto">
            <a:xfrm>
              <a:off x="645" y="2119"/>
              <a:ext cx="31" cy="3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 sz="1518">
                <a:latin typeface="Calibri" pitchFamily="34" charset="0"/>
              </a:endParaRPr>
            </a:p>
          </p:txBody>
        </p:sp>
        <p:sp>
          <p:nvSpPr>
            <p:cNvPr id="76" name="Rectangle 639"/>
            <p:cNvSpPr>
              <a:spLocks noChangeAspect="1" noChangeArrowheads="1"/>
            </p:cNvSpPr>
            <p:nvPr/>
          </p:nvSpPr>
          <p:spPr bwMode="auto">
            <a:xfrm>
              <a:off x="623" y="2188"/>
              <a:ext cx="31" cy="3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 sz="1518">
                <a:latin typeface="Calibri" pitchFamily="34" charset="0"/>
              </a:endParaRPr>
            </a:p>
          </p:txBody>
        </p:sp>
        <p:sp>
          <p:nvSpPr>
            <p:cNvPr id="77" name="Rectangle 640"/>
            <p:cNvSpPr>
              <a:spLocks noChangeAspect="1" noChangeArrowheads="1"/>
            </p:cNvSpPr>
            <p:nvPr/>
          </p:nvSpPr>
          <p:spPr bwMode="auto">
            <a:xfrm>
              <a:off x="639" y="2260"/>
              <a:ext cx="30" cy="30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 sz="1518">
                <a:latin typeface="Calibri" pitchFamily="34" charset="0"/>
              </a:endParaRPr>
            </a:p>
          </p:txBody>
        </p:sp>
        <p:sp>
          <p:nvSpPr>
            <p:cNvPr id="78" name="Rectangle 641"/>
            <p:cNvSpPr>
              <a:spLocks noChangeAspect="1" noChangeArrowheads="1"/>
            </p:cNvSpPr>
            <p:nvPr/>
          </p:nvSpPr>
          <p:spPr bwMode="auto">
            <a:xfrm>
              <a:off x="693" y="2280"/>
              <a:ext cx="31" cy="3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 sz="1518">
                <a:latin typeface="Calibri" pitchFamily="34" charset="0"/>
              </a:endParaRPr>
            </a:p>
          </p:txBody>
        </p:sp>
        <p:sp>
          <p:nvSpPr>
            <p:cNvPr id="79" name="Text Box 150"/>
            <p:cNvSpPr txBox="1">
              <a:spLocks noChangeAspect="1" noChangeArrowheads="1"/>
            </p:cNvSpPr>
            <p:nvPr/>
          </p:nvSpPr>
          <p:spPr bwMode="auto">
            <a:xfrm>
              <a:off x="283" y="2054"/>
              <a:ext cx="203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ja-JP" altLang="en-US" sz="1350">
                <a:latin typeface="Calibri" pitchFamily="34" charset="0"/>
              </a:endParaRPr>
            </a:p>
          </p:txBody>
        </p:sp>
      </p:grpSp>
      <p:grpSp>
        <p:nvGrpSpPr>
          <p:cNvPr id="82" name="Group 606"/>
          <p:cNvGrpSpPr>
            <a:grpSpLocks noChangeAspect="1"/>
          </p:cNvGrpSpPr>
          <p:nvPr/>
        </p:nvGrpSpPr>
        <p:grpSpPr bwMode="auto">
          <a:xfrm>
            <a:off x="1472640" y="4122897"/>
            <a:ext cx="686649" cy="656499"/>
            <a:chOff x="240" y="3304"/>
            <a:chExt cx="912" cy="872"/>
          </a:xfrm>
        </p:grpSpPr>
        <p:pic>
          <p:nvPicPr>
            <p:cNvPr id="83" name="Picture 607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40" y="3312"/>
              <a:ext cx="864" cy="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4" name="Rectangle 608"/>
            <p:cNvSpPr>
              <a:spLocks noChangeAspect="1" noChangeArrowheads="1"/>
            </p:cNvSpPr>
            <p:nvPr/>
          </p:nvSpPr>
          <p:spPr bwMode="auto">
            <a:xfrm>
              <a:off x="240" y="3304"/>
              <a:ext cx="912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 sz="1518">
                <a:latin typeface="Calibri" pitchFamily="34" charset="0"/>
              </a:endParaRPr>
            </a:p>
          </p:txBody>
        </p:sp>
      </p:grpSp>
      <p:sp>
        <p:nvSpPr>
          <p:cNvPr id="85" name="Line 615"/>
          <p:cNvSpPr>
            <a:spLocks noChangeAspect="1" noChangeShapeType="1"/>
          </p:cNvSpPr>
          <p:nvPr/>
        </p:nvSpPr>
        <p:spPr bwMode="auto">
          <a:xfrm flipH="1" flipV="1">
            <a:off x="2159289" y="4122898"/>
            <a:ext cx="325537" cy="252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1518"/>
          </a:p>
        </p:txBody>
      </p:sp>
      <p:sp>
        <p:nvSpPr>
          <p:cNvPr id="86" name="Line 616"/>
          <p:cNvSpPr>
            <a:spLocks noChangeAspect="1" noChangeShapeType="1"/>
          </p:cNvSpPr>
          <p:nvPr/>
        </p:nvSpPr>
        <p:spPr bwMode="auto">
          <a:xfrm flipH="1">
            <a:off x="2159289" y="4448480"/>
            <a:ext cx="325537" cy="3255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1518"/>
          </a:p>
        </p:txBody>
      </p:sp>
      <p:sp>
        <p:nvSpPr>
          <p:cNvPr id="87" name="Rectangle 642"/>
          <p:cNvSpPr>
            <a:spLocks noChangeAspect="1" noChangeArrowheads="1"/>
          </p:cNvSpPr>
          <p:nvPr/>
        </p:nvSpPr>
        <p:spPr bwMode="auto">
          <a:xfrm>
            <a:off x="2006307" y="4281240"/>
            <a:ext cx="55147" cy="55154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1518">
              <a:latin typeface="Calibri" pitchFamily="34" charset="0"/>
            </a:endParaRPr>
          </a:p>
        </p:txBody>
      </p:sp>
      <p:sp>
        <p:nvSpPr>
          <p:cNvPr id="88" name="Rectangle 643"/>
          <p:cNvSpPr>
            <a:spLocks noChangeAspect="1" noChangeArrowheads="1"/>
          </p:cNvSpPr>
          <p:nvPr/>
        </p:nvSpPr>
        <p:spPr bwMode="auto">
          <a:xfrm>
            <a:off x="1789282" y="4398662"/>
            <a:ext cx="55147" cy="55154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1518">
              <a:latin typeface="Calibri" pitchFamily="34" charset="0"/>
            </a:endParaRPr>
          </a:p>
        </p:txBody>
      </p:sp>
      <p:sp>
        <p:nvSpPr>
          <p:cNvPr id="89" name="Rectangle 644"/>
          <p:cNvSpPr>
            <a:spLocks noChangeAspect="1" noChangeArrowheads="1"/>
          </p:cNvSpPr>
          <p:nvPr/>
        </p:nvSpPr>
        <p:spPr bwMode="auto">
          <a:xfrm>
            <a:off x="1673655" y="4471606"/>
            <a:ext cx="55147" cy="55154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1518">
              <a:latin typeface="Calibri" pitchFamily="34" charset="0"/>
            </a:endParaRPr>
          </a:p>
        </p:txBody>
      </p:sp>
      <p:sp>
        <p:nvSpPr>
          <p:cNvPr id="90" name="Rectangle 645"/>
          <p:cNvSpPr>
            <a:spLocks noChangeAspect="1" noChangeArrowheads="1"/>
          </p:cNvSpPr>
          <p:nvPr/>
        </p:nvSpPr>
        <p:spPr bwMode="auto">
          <a:xfrm>
            <a:off x="1623846" y="4523201"/>
            <a:ext cx="55147" cy="55154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1518">
              <a:latin typeface="Calibri" pitchFamily="34" charset="0"/>
            </a:endParaRPr>
          </a:p>
        </p:txBody>
      </p:sp>
      <p:sp>
        <p:nvSpPr>
          <p:cNvPr id="91" name="Rectangle 646"/>
          <p:cNvSpPr>
            <a:spLocks noChangeAspect="1" noChangeArrowheads="1"/>
          </p:cNvSpPr>
          <p:nvPr/>
        </p:nvSpPr>
        <p:spPr bwMode="auto">
          <a:xfrm>
            <a:off x="1632740" y="4366637"/>
            <a:ext cx="55147" cy="5337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1518">
              <a:latin typeface="Calibri" pitchFamily="34" charset="0"/>
            </a:endParaRPr>
          </a:p>
        </p:txBody>
      </p:sp>
      <p:sp>
        <p:nvSpPr>
          <p:cNvPr id="109" name="テキスト ボックス 249"/>
          <p:cNvSpPr txBox="1">
            <a:spLocks noChangeArrowheads="1"/>
          </p:cNvSpPr>
          <p:nvPr/>
        </p:nvSpPr>
        <p:spPr bwMode="auto">
          <a:xfrm>
            <a:off x="1555131" y="4992509"/>
            <a:ext cx="4099662" cy="45595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2363" dirty="0"/>
              <a:t>2002</a:t>
            </a:r>
            <a:r>
              <a:rPr lang="ja-JP" altLang="en-US" sz="2363" dirty="0"/>
              <a:t>年開始（現在</a:t>
            </a:r>
            <a:r>
              <a:rPr lang="en-US" altLang="ja-JP" sz="2363" dirty="0"/>
              <a:t>15</a:t>
            </a:r>
            <a:r>
              <a:rPr lang="ja-JP" altLang="en-US" sz="2363" dirty="0"/>
              <a:t>年目）</a:t>
            </a:r>
          </a:p>
        </p:txBody>
      </p:sp>
      <p:sp>
        <p:nvSpPr>
          <p:cNvPr id="107" name="正方形/長方形 106"/>
          <p:cNvSpPr/>
          <p:nvPr/>
        </p:nvSpPr>
        <p:spPr>
          <a:xfrm>
            <a:off x="1285877" y="535785"/>
            <a:ext cx="7715250" cy="50783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2700" dirty="0">
                <a:solidFill>
                  <a:schemeClr val="bg1"/>
                </a:solidFill>
              </a:rPr>
              <a:t>磯プロジェクト</a:t>
            </a:r>
            <a:endParaRPr lang="en-US" altLang="ja-JP" sz="2700" dirty="0">
              <a:solidFill>
                <a:schemeClr val="bg1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317925" y="2220370"/>
            <a:ext cx="2363148" cy="2895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518" dirty="0"/>
              <a:t>1</a:t>
            </a:r>
            <a:r>
              <a:rPr lang="ja-JP" altLang="en-US" sz="1518" dirty="0"/>
              <a:t>）　大きな時空間スケールでの生物の数や分布について規則性や変動性について、個体群生態学、群集生態学、マクロ生態学 の各アプローチから解明</a:t>
            </a:r>
            <a:br>
              <a:rPr lang="ja-JP" altLang="en-US" sz="1518" dirty="0"/>
            </a:br>
            <a:endParaRPr lang="en-US" altLang="ja-JP" sz="1518" dirty="0"/>
          </a:p>
          <a:p>
            <a:r>
              <a:rPr lang="en-US" altLang="ja-JP" sz="1518" dirty="0"/>
              <a:t>2</a:t>
            </a:r>
            <a:r>
              <a:rPr lang="ja-JP" altLang="en-US" sz="1518" dirty="0"/>
              <a:t>）　地域に固有の稀少イベント（たとえば、東北地方太平洋沖地震や新規外来生物の侵入）の生態学的帰結を解明</a:t>
            </a:r>
          </a:p>
        </p:txBody>
      </p:sp>
      <p:sp>
        <p:nvSpPr>
          <p:cNvPr id="3" name="右矢印 2"/>
          <p:cNvSpPr/>
          <p:nvPr/>
        </p:nvSpPr>
        <p:spPr>
          <a:xfrm>
            <a:off x="5654793" y="3306274"/>
            <a:ext cx="477372" cy="4910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153" tIns="38575" rIns="77153" bIns="3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518"/>
          </a:p>
        </p:txBody>
      </p:sp>
    </p:spTree>
    <p:extLst>
      <p:ext uri="{BB962C8B-B14F-4D97-AF65-F5344CB8AC3E}">
        <p14:creationId xmlns:p14="http://schemas.microsoft.com/office/powerpoint/2010/main" val="2674921019"/>
      </p:ext>
    </p:extLst>
  </p:cSld>
  <p:clrMapOvr>
    <a:masterClrMapping/>
  </p:clrMapOvr>
  <p:transition advTm="25303"/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5690</TotalTime>
  <Words>12</Words>
  <Application>Microsoft Office PowerPoint</Application>
  <PresentationFormat>35mm スライド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nodatakashi</dc:creator>
  <cp:lastModifiedBy>野田隆史</cp:lastModifiedBy>
  <cp:revision>56</cp:revision>
  <dcterms:created xsi:type="dcterms:W3CDTF">2016-07-21T02:07:48Z</dcterms:created>
  <dcterms:modified xsi:type="dcterms:W3CDTF">2016-10-14T08:09:01Z</dcterms:modified>
</cp:coreProperties>
</file>