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82074" autoAdjust="0"/>
  </p:normalViewPr>
  <p:slideViewPr>
    <p:cSldViewPr>
      <p:cViewPr varScale="1">
        <p:scale>
          <a:sx n="74" d="100"/>
          <a:sy n="74" d="100"/>
        </p:scale>
        <p:origin x="110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46A2-7202-4ED3-A6AB-874716BB6874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EB638-2FD2-406E-992E-8ED7151F4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287713" y="5229225"/>
            <a:ext cx="6121400" cy="15700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ja-JP" sz="2400" kern="100" dirty="0">
                <a:solidFill>
                  <a:srgbClr val="0000FF"/>
                </a:solidFill>
                <a:latin typeface="+mn-ea"/>
              </a:rPr>
              <a:t>Q1: </a:t>
            </a:r>
            <a:r>
              <a:rPr lang="ja-JP" altLang="en-US" sz="2400" kern="100" dirty="0">
                <a:solidFill>
                  <a:srgbClr val="0000FF"/>
                </a:solidFill>
                <a:latin typeface="+mn-ea"/>
              </a:rPr>
              <a:t> </a:t>
            </a:r>
            <a:r>
              <a:rPr lang="ja-JP" altLang="en-US" sz="2400" kern="100" dirty="0">
                <a:solidFill>
                  <a:srgbClr val="000000"/>
                </a:solidFill>
                <a:latin typeface="+mn-ea"/>
              </a:rPr>
              <a:t>メタ群集の変化</a:t>
            </a:r>
            <a:endParaRPr lang="en-US" altLang="ja-JP" sz="2400" kern="100" dirty="0">
              <a:solidFill>
                <a:srgbClr val="0000FF"/>
              </a:solidFill>
              <a:latin typeface="+mn-ea"/>
            </a:endParaRPr>
          </a:p>
          <a:p>
            <a:pPr algn="just">
              <a:defRPr/>
            </a:pPr>
            <a:r>
              <a:rPr lang="en-US" altLang="ja-JP" sz="2400" kern="100" dirty="0">
                <a:solidFill>
                  <a:srgbClr val="FF0000"/>
                </a:solidFill>
                <a:latin typeface="+mn-ea"/>
              </a:rPr>
              <a:t>Q2</a:t>
            </a:r>
            <a:r>
              <a:rPr lang="en-US" altLang="ja-JP" sz="2400" kern="100" dirty="0">
                <a:solidFill>
                  <a:srgbClr val="A50021"/>
                </a:solidFill>
                <a:latin typeface="+mn-ea"/>
              </a:rPr>
              <a:t>: </a:t>
            </a:r>
            <a:r>
              <a:rPr lang="ja-JP" altLang="en-US" sz="2400" kern="100" dirty="0">
                <a:solidFill>
                  <a:srgbClr val="A50021"/>
                </a:solidFill>
                <a:latin typeface="+mn-ea"/>
              </a:rPr>
              <a:t> </a:t>
            </a:r>
            <a:r>
              <a:rPr lang="ja-JP" altLang="en-US" sz="2400" kern="100" dirty="0">
                <a:solidFill>
                  <a:srgbClr val="000000"/>
                </a:solidFill>
                <a:latin typeface="+mn-ea"/>
              </a:rPr>
              <a:t>局所群集の構造と動態の変化</a:t>
            </a:r>
            <a:endParaRPr lang="en-US" altLang="ja-JP" sz="2400" kern="100" dirty="0">
              <a:solidFill>
                <a:srgbClr val="000000"/>
              </a:solidFill>
              <a:latin typeface="+mn-ea"/>
            </a:endParaRPr>
          </a:p>
          <a:p>
            <a:pPr algn="just">
              <a:defRPr/>
            </a:pPr>
            <a:r>
              <a:rPr lang="en-US" altLang="ja-JP" sz="2400" kern="100" dirty="0">
                <a:solidFill>
                  <a:srgbClr val="006600"/>
                </a:solidFill>
                <a:latin typeface="+mn-ea"/>
              </a:rPr>
              <a:t>Q3:  </a:t>
            </a:r>
            <a:r>
              <a:rPr lang="ja-JP" altLang="en-US" sz="2400" kern="100" dirty="0">
                <a:solidFill>
                  <a:srgbClr val="000000"/>
                </a:solidFill>
                <a:latin typeface="+mn-ea"/>
              </a:rPr>
              <a:t>加入過程の変化</a:t>
            </a:r>
            <a:endParaRPr lang="en-US" altLang="ja-JP" sz="2400" kern="100" dirty="0">
              <a:solidFill>
                <a:srgbClr val="000000"/>
              </a:solidFill>
              <a:latin typeface="+mn-ea"/>
            </a:endParaRPr>
          </a:p>
          <a:p>
            <a:pPr algn="just">
              <a:defRPr/>
            </a:pPr>
            <a:r>
              <a:rPr lang="en-US" altLang="ja-JP" sz="2400" kern="100" dirty="0">
                <a:solidFill>
                  <a:srgbClr val="FF00FF"/>
                </a:solidFill>
                <a:latin typeface="+mn-ea"/>
              </a:rPr>
              <a:t>Q4:  </a:t>
            </a:r>
            <a:r>
              <a:rPr lang="ja-JP" altLang="en-US" sz="2400" kern="100" dirty="0">
                <a:latin typeface="+mn-ea"/>
              </a:rPr>
              <a:t>局所</a:t>
            </a:r>
            <a:r>
              <a:rPr lang="ja-JP" altLang="en-US" sz="2400" kern="100" dirty="0">
                <a:solidFill>
                  <a:srgbClr val="000000"/>
                </a:solidFill>
                <a:latin typeface="+mn-ea"/>
              </a:rPr>
              <a:t>撹乱後の遷移過程の変化</a:t>
            </a:r>
          </a:p>
        </p:txBody>
      </p:sp>
      <p:sp>
        <p:nvSpPr>
          <p:cNvPr id="96259" name="AutoShape 3"/>
          <p:cNvSpPr>
            <a:spLocks noChangeAspect="1" noChangeArrowheads="1" noTextEdit="1"/>
          </p:cNvSpPr>
          <p:nvPr/>
        </p:nvSpPr>
        <p:spPr bwMode="auto">
          <a:xfrm>
            <a:off x="1631951" y="1557339"/>
            <a:ext cx="888841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0" name="Rectangle 5"/>
          <p:cNvSpPr>
            <a:spLocks noChangeArrowheads="1"/>
          </p:cNvSpPr>
          <p:nvPr/>
        </p:nvSpPr>
        <p:spPr bwMode="auto">
          <a:xfrm>
            <a:off x="1662114" y="2149475"/>
            <a:ext cx="4289425" cy="250348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 sz="2000"/>
          </a:p>
        </p:txBody>
      </p:sp>
      <p:sp>
        <p:nvSpPr>
          <p:cNvPr id="96261" name="Rectangle 6"/>
          <p:cNvSpPr>
            <a:spLocks noChangeArrowheads="1"/>
          </p:cNvSpPr>
          <p:nvPr/>
        </p:nvSpPr>
        <p:spPr bwMode="auto">
          <a:xfrm>
            <a:off x="7443789" y="2149475"/>
            <a:ext cx="3076575" cy="2503488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2" name="Rectangle 7"/>
          <p:cNvSpPr>
            <a:spLocks noChangeArrowheads="1"/>
          </p:cNvSpPr>
          <p:nvPr/>
        </p:nvSpPr>
        <p:spPr bwMode="auto">
          <a:xfrm>
            <a:off x="5951539" y="2149475"/>
            <a:ext cx="1728787" cy="25034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3" name="Rectangle 11"/>
          <p:cNvSpPr>
            <a:spLocks noChangeArrowheads="1"/>
          </p:cNvSpPr>
          <p:nvPr/>
        </p:nvSpPr>
        <p:spPr bwMode="auto">
          <a:xfrm>
            <a:off x="4440239" y="2535239"/>
            <a:ext cx="1398587" cy="3317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4" name="Rectangle 13"/>
          <p:cNvSpPr>
            <a:spLocks noChangeArrowheads="1"/>
          </p:cNvSpPr>
          <p:nvPr/>
        </p:nvSpPr>
        <p:spPr bwMode="auto">
          <a:xfrm>
            <a:off x="4511676" y="2565401"/>
            <a:ext cx="13303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メタ群集の改変</a:t>
            </a:r>
            <a:endParaRPr lang="ja-JP" altLang="en-US" sz="1600"/>
          </a:p>
        </p:txBody>
      </p:sp>
      <p:sp>
        <p:nvSpPr>
          <p:cNvPr id="96265" name="Rectangle 14"/>
          <p:cNvSpPr>
            <a:spLocks noChangeArrowheads="1"/>
          </p:cNvSpPr>
          <p:nvPr/>
        </p:nvSpPr>
        <p:spPr bwMode="auto">
          <a:xfrm>
            <a:off x="6711950" y="2228851"/>
            <a:ext cx="769938" cy="307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ＭＳ Ｐゴシック" charset="-128"/>
              </a:rPr>
              <a:t>加入区</a:t>
            </a:r>
            <a:endParaRPr lang="ja-JP" altLang="en-US" sz="2000">
              <a:solidFill>
                <a:schemeClr val="bg1"/>
              </a:solidFill>
            </a:endParaRPr>
          </a:p>
        </p:txBody>
      </p:sp>
      <p:sp>
        <p:nvSpPr>
          <p:cNvPr id="96266" name="Freeform 15"/>
          <p:cNvSpPr>
            <a:spLocks noEditPoints="1"/>
          </p:cNvSpPr>
          <p:nvPr/>
        </p:nvSpPr>
        <p:spPr bwMode="auto">
          <a:xfrm>
            <a:off x="5202238" y="2025651"/>
            <a:ext cx="1371600" cy="498475"/>
          </a:xfrm>
          <a:custGeom>
            <a:avLst/>
            <a:gdLst>
              <a:gd name="T0" fmla="*/ 2147483647 w 587"/>
              <a:gd name="T1" fmla="*/ 2147483647 h 186"/>
              <a:gd name="T2" fmla="*/ 2147483647 w 587"/>
              <a:gd name="T3" fmla="*/ 2147483647 h 186"/>
              <a:gd name="T4" fmla="*/ 2147483647 w 587"/>
              <a:gd name="T5" fmla="*/ 2147483647 h 186"/>
              <a:gd name="T6" fmla="*/ 2147483647 w 587"/>
              <a:gd name="T7" fmla="*/ 2147483647 h 186"/>
              <a:gd name="T8" fmla="*/ 2147483647 w 587"/>
              <a:gd name="T9" fmla="*/ 2147483647 h 186"/>
              <a:gd name="T10" fmla="*/ 2147483647 w 587"/>
              <a:gd name="T11" fmla="*/ 2147483647 h 186"/>
              <a:gd name="T12" fmla="*/ 2147483647 w 587"/>
              <a:gd name="T13" fmla="*/ 2147483647 h 186"/>
              <a:gd name="T14" fmla="*/ 2147483647 w 587"/>
              <a:gd name="T15" fmla="*/ 2147483647 h 186"/>
              <a:gd name="T16" fmla="*/ 2147483647 w 587"/>
              <a:gd name="T17" fmla="*/ 2147483647 h 186"/>
              <a:gd name="T18" fmla="*/ 2147483647 w 587"/>
              <a:gd name="T19" fmla="*/ 2147483647 h 186"/>
              <a:gd name="T20" fmla="*/ 2147483647 w 587"/>
              <a:gd name="T21" fmla="*/ 2147483647 h 186"/>
              <a:gd name="T22" fmla="*/ 2147483647 w 587"/>
              <a:gd name="T23" fmla="*/ 2147483647 h 186"/>
              <a:gd name="T24" fmla="*/ 2147483647 w 587"/>
              <a:gd name="T25" fmla="*/ 2147483647 h 186"/>
              <a:gd name="T26" fmla="*/ 2147483647 w 587"/>
              <a:gd name="T27" fmla="*/ 2147483647 h 186"/>
              <a:gd name="T28" fmla="*/ 2147483647 w 587"/>
              <a:gd name="T29" fmla="*/ 2147483647 h 186"/>
              <a:gd name="T30" fmla="*/ 2147483647 w 587"/>
              <a:gd name="T31" fmla="*/ 2147483647 h 186"/>
              <a:gd name="T32" fmla="*/ 2147483647 w 587"/>
              <a:gd name="T33" fmla="*/ 2147483647 h 186"/>
              <a:gd name="T34" fmla="*/ 2147483647 w 587"/>
              <a:gd name="T35" fmla="*/ 2147483647 h 186"/>
              <a:gd name="T36" fmla="*/ 2147483647 w 587"/>
              <a:gd name="T37" fmla="*/ 2147483647 h 186"/>
              <a:gd name="T38" fmla="*/ 2147483647 w 587"/>
              <a:gd name="T39" fmla="*/ 2147483647 h 186"/>
              <a:gd name="T40" fmla="*/ 2147483647 w 587"/>
              <a:gd name="T41" fmla="*/ 2147483647 h 186"/>
              <a:gd name="T42" fmla="*/ 2147483647 w 587"/>
              <a:gd name="T43" fmla="*/ 2147483647 h 186"/>
              <a:gd name="T44" fmla="*/ 2147483647 w 587"/>
              <a:gd name="T45" fmla="*/ 2147483647 h 186"/>
              <a:gd name="T46" fmla="*/ 2147483647 w 587"/>
              <a:gd name="T47" fmla="*/ 2147483647 h 186"/>
              <a:gd name="T48" fmla="*/ 2147483647 w 587"/>
              <a:gd name="T49" fmla="*/ 2147483647 h 186"/>
              <a:gd name="T50" fmla="*/ 2147483647 w 587"/>
              <a:gd name="T51" fmla="*/ 2147483647 h 186"/>
              <a:gd name="T52" fmla="*/ 2147483647 w 587"/>
              <a:gd name="T53" fmla="*/ 2147483647 h 186"/>
              <a:gd name="T54" fmla="*/ 2147483647 w 587"/>
              <a:gd name="T55" fmla="*/ 2147483647 h 186"/>
              <a:gd name="T56" fmla="*/ 2147483647 w 587"/>
              <a:gd name="T57" fmla="*/ 2147483647 h 186"/>
              <a:gd name="T58" fmla="*/ 2147483647 w 587"/>
              <a:gd name="T59" fmla="*/ 2147483647 h 186"/>
              <a:gd name="T60" fmla="*/ 2147483647 w 587"/>
              <a:gd name="T61" fmla="*/ 2147483647 h 186"/>
              <a:gd name="T62" fmla="*/ 2147483647 w 587"/>
              <a:gd name="T63" fmla="*/ 2147483647 h 186"/>
              <a:gd name="T64" fmla="*/ 2147483647 w 587"/>
              <a:gd name="T65" fmla="*/ 2147483647 h 186"/>
              <a:gd name="T66" fmla="*/ 2147483647 w 587"/>
              <a:gd name="T67" fmla="*/ 2147483647 h 186"/>
              <a:gd name="T68" fmla="*/ 2147483647 w 587"/>
              <a:gd name="T69" fmla="*/ 2147483647 h 186"/>
              <a:gd name="T70" fmla="*/ 2147483647 w 587"/>
              <a:gd name="T71" fmla="*/ 2147483647 h 186"/>
              <a:gd name="T72" fmla="*/ 2147483647 w 587"/>
              <a:gd name="T73" fmla="*/ 2147483647 h 186"/>
              <a:gd name="T74" fmla="*/ 2147483647 w 587"/>
              <a:gd name="T75" fmla="*/ 2147483647 h 186"/>
              <a:gd name="T76" fmla="*/ 2147483647 w 587"/>
              <a:gd name="T77" fmla="*/ 2147483647 h 186"/>
              <a:gd name="T78" fmla="*/ 2147483647 w 587"/>
              <a:gd name="T79" fmla="*/ 2147483647 h 186"/>
              <a:gd name="T80" fmla="*/ 2147483647 w 587"/>
              <a:gd name="T81" fmla="*/ 2147483647 h 186"/>
              <a:gd name="T82" fmla="*/ 2147483647 w 587"/>
              <a:gd name="T83" fmla="*/ 2147483647 h 186"/>
              <a:gd name="T84" fmla="*/ 2147483647 w 587"/>
              <a:gd name="T85" fmla="*/ 2147483647 h 186"/>
              <a:gd name="T86" fmla="*/ 2147483647 w 587"/>
              <a:gd name="T87" fmla="*/ 2147483647 h 186"/>
              <a:gd name="T88" fmla="*/ 2147483647 w 587"/>
              <a:gd name="T89" fmla="*/ 2147483647 h 186"/>
              <a:gd name="T90" fmla="*/ 2147483647 w 587"/>
              <a:gd name="T91" fmla="*/ 2147483647 h 186"/>
              <a:gd name="T92" fmla="*/ 2147483647 w 587"/>
              <a:gd name="T93" fmla="*/ 2147483647 h 186"/>
              <a:gd name="T94" fmla="*/ 2147483647 w 587"/>
              <a:gd name="T95" fmla="*/ 2147483647 h 186"/>
              <a:gd name="T96" fmla="*/ 2147483647 w 587"/>
              <a:gd name="T97" fmla="*/ 2147483647 h 186"/>
              <a:gd name="T98" fmla="*/ 2147483647 w 587"/>
              <a:gd name="T99" fmla="*/ 2147483647 h 186"/>
              <a:gd name="T100" fmla="*/ 2147483647 w 587"/>
              <a:gd name="T101" fmla="*/ 2147483647 h 186"/>
              <a:gd name="T102" fmla="*/ 2147483647 w 587"/>
              <a:gd name="T103" fmla="*/ 2147483647 h 186"/>
              <a:gd name="T104" fmla="*/ 2147483647 w 587"/>
              <a:gd name="T105" fmla="*/ 2147483647 h 186"/>
              <a:gd name="T106" fmla="*/ 2147483647 w 587"/>
              <a:gd name="T107" fmla="*/ 0 h 186"/>
              <a:gd name="T108" fmla="*/ 2147483647 w 587"/>
              <a:gd name="T109" fmla="*/ 2147483647 h 186"/>
              <a:gd name="T110" fmla="*/ 2147483647 w 587"/>
              <a:gd name="T111" fmla="*/ 2147483647 h 186"/>
              <a:gd name="T112" fmla="*/ 0 w 587"/>
              <a:gd name="T113" fmla="*/ 2147483647 h 186"/>
              <a:gd name="T114" fmla="*/ 2147483647 w 587"/>
              <a:gd name="T115" fmla="*/ 2147483647 h 186"/>
              <a:gd name="T116" fmla="*/ 2147483647 w 587"/>
              <a:gd name="T117" fmla="*/ 2147483647 h 18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87"/>
              <a:gd name="T178" fmla="*/ 0 h 186"/>
              <a:gd name="T179" fmla="*/ 587 w 587"/>
              <a:gd name="T180" fmla="*/ 186 h 18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87" h="186">
                <a:moveTo>
                  <a:pt x="587" y="4"/>
                </a:moveTo>
                <a:lnTo>
                  <a:pt x="583" y="13"/>
                </a:lnTo>
                <a:lnTo>
                  <a:pt x="583" y="17"/>
                </a:lnTo>
                <a:lnTo>
                  <a:pt x="579" y="25"/>
                </a:lnTo>
                <a:lnTo>
                  <a:pt x="570" y="34"/>
                </a:lnTo>
                <a:lnTo>
                  <a:pt x="566" y="34"/>
                </a:lnTo>
                <a:lnTo>
                  <a:pt x="558" y="42"/>
                </a:lnTo>
                <a:lnTo>
                  <a:pt x="545" y="51"/>
                </a:lnTo>
                <a:lnTo>
                  <a:pt x="528" y="59"/>
                </a:lnTo>
                <a:lnTo>
                  <a:pt x="511" y="67"/>
                </a:lnTo>
                <a:lnTo>
                  <a:pt x="490" y="72"/>
                </a:lnTo>
                <a:lnTo>
                  <a:pt x="469" y="80"/>
                </a:lnTo>
                <a:lnTo>
                  <a:pt x="444" y="84"/>
                </a:lnTo>
                <a:lnTo>
                  <a:pt x="397" y="93"/>
                </a:lnTo>
                <a:lnTo>
                  <a:pt x="342" y="101"/>
                </a:lnTo>
                <a:lnTo>
                  <a:pt x="287" y="101"/>
                </a:lnTo>
                <a:lnTo>
                  <a:pt x="233" y="105"/>
                </a:lnTo>
                <a:lnTo>
                  <a:pt x="182" y="110"/>
                </a:lnTo>
                <a:lnTo>
                  <a:pt x="135" y="118"/>
                </a:lnTo>
                <a:lnTo>
                  <a:pt x="110" y="127"/>
                </a:lnTo>
                <a:lnTo>
                  <a:pt x="93" y="131"/>
                </a:lnTo>
                <a:lnTo>
                  <a:pt x="72" y="135"/>
                </a:lnTo>
                <a:lnTo>
                  <a:pt x="55" y="144"/>
                </a:lnTo>
                <a:lnTo>
                  <a:pt x="38" y="152"/>
                </a:lnTo>
                <a:lnTo>
                  <a:pt x="43" y="152"/>
                </a:lnTo>
                <a:lnTo>
                  <a:pt x="30" y="160"/>
                </a:lnTo>
                <a:lnTo>
                  <a:pt x="21" y="148"/>
                </a:lnTo>
                <a:lnTo>
                  <a:pt x="30" y="139"/>
                </a:lnTo>
                <a:lnTo>
                  <a:pt x="34" y="135"/>
                </a:lnTo>
                <a:lnTo>
                  <a:pt x="47" y="127"/>
                </a:lnTo>
                <a:lnTo>
                  <a:pt x="68" y="122"/>
                </a:lnTo>
                <a:lnTo>
                  <a:pt x="85" y="114"/>
                </a:lnTo>
                <a:lnTo>
                  <a:pt x="110" y="110"/>
                </a:lnTo>
                <a:lnTo>
                  <a:pt x="131" y="101"/>
                </a:lnTo>
                <a:lnTo>
                  <a:pt x="182" y="93"/>
                </a:lnTo>
                <a:lnTo>
                  <a:pt x="233" y="89"/>
                </a:lnTo>
                <a:lnTo>
                  <a:pt x="287" y="84"/>
                </a:lnTo>
                <a:lnTo>
                  <a:pt x="342" y="84"/>
                </a:lnTo>
                <a:lnTo>
                  <a:pt x="393" y="76"/>
                </a:lnTo>
                <a:lnTo>
                  <a:pt x="439" y="67"/>
                </a:lnTo>
                <a:lnTo>
                  <a:pt x="465" y="63"/>
                </a:lnTo>
                <a:lnTo>
                  <a:pt x="486" y="59"/>
                </a:lnTo>
                <a:lnTo>
                  <a:pt x="503" y="51"/>
                </a:lnTo>
                <a:lnTo>
                  <a:pt x="520" y="42"/>
                </a:lnTo>
                <a:lnTo>
                  <a:pt x="537" y="38"/>
                </a:lnTo>
                <a:lnTo>
                  <a:pt x="549" y="29"/>
                </a:lnTo>
                <a:lnTo>
                  <a:pt x="558" y="21"/>
                </a:lnTo>
                <a:lnTo>
                  <a:pt x="566" y="13"/>
                </a:lnTo>
                <a:lnTo>
                  <a:pt x="562" y="17"/>
                </a:lnTo>
                <a:lnTo>
                  <a:pt x="570" y="8"/>
                </a:lnTo>
                <a:lnTo>
                  <a:pt x="566" y="8"/>
                </a:lnTo>
                <a:lnTo>
                  <a:pt x="570" y="0"/>
                </a:lnTo>
                <a:lnTo>
                  <a:pt x="587" y="4"/>
                </a:lnTo>
                <a:close/>
                <a:moveTo>
                  <a:pt x="51" y="165"/>
                </a:moveTo>
                <a:lnTo>
                  <a:pt x="0" y="186"/>
                </a:lnTo>
                <a:lnTo>
                  <a:pt x="13" y="131"/>
                </a:lnTo>
                <a:lnTo>
                  <a:pt x="51" y="165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7" name="Rectangle 16"/>
          <p:cNvSpPr>
            <a:spLocks noChangeArrowheads="1"/>
          </p:cNvSpPr>
          <p:nvPr/>
        </p:nvSpPr>
        <p:spPr bwMode="auto">
          <a:xfrm>
            <a:off x="2776538" y="2251075"/>
            <a:ext cx="15875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8" name="Rectangle 18"/>
          <p:cNvSpPr>
            <a:spLocks noChangeArrowheads="1"/>
          </p:cNvSpPr>
          <p:nvPr/>
        </p:nvSpPr>
        <p:spPr bwMode="auto">
          <a:xfrm>
            <a:off x="2855914" y="2312988"/>
            <a:ext cx="14366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局所環境の改変</a:t>
            </a:r>
            <a:endParaRPr lang="ja-JP" altLang="en-US" sz="1600"/>
          </a:p>
        </p:txBody>
      </p:sp>
      <p:sp>
        <p:nvSpPr>
          <p:cNvPr id="96269" name="Freeform 19"/>
          <p:cNvSpPr>
            <a:spLocks noEditPoints="1"/>
          </p:cNvSpPr>
          <p:nvPr/>
        </p:nvSpPr>
        <p:spPr bwMode="auto">
          <a:xfrm>
            <a:off x="7443789" y="3441701"/>
            <a:ext cx="788987" cy="136525"/>
          </a:xfrm>
          <a:custGeom>
            <a:avLst/>
            <a:gdLst>
              <a:gd name="T0" fmla="*/ 0 w 338"/>
              <a:gd name="T1" fmla="*/ 2147483647 h 51"/>
              <a:gd name="T2" fmla="*/ 2147483647 w 338"/>
              <a:gd name="T3" fmla="*/ 2147483647 h 51"/>
              <a:gd name="T4" fmla="*/ 2147483647 w 338"/>
              <a:gd name="T5" fmla="*/ 2147483647 h 51"/>
              <a:gd name="T6" fmla="*/ 2147483647 w 338"/>
              <a:gd name="T7" fmla="*/ 2147483647 h 51"/>
              <a:gd name="T8" fmla="*/ 2147483647 w 338"/>
              <a:gd name="T9" fmla="*/ 2147483647 h 51"/>
              <a:gd name="T10" fmla="*/ 2147483647 w 338"/>
              <a:gd name="T11" fmla="*/ 2147483647 h 51"/>
              <a:gd name="T12" fmla="*/ 2147483647 w 338"/>
              <a:gd name="T13" fmla="*/ 2147483647 h 51"/>
              <a:gd name="T14" fmla="*/ 2147483647 w 338"/>
              <a:gd name="T15" fmla="*/ 2147483647 h 51"/>
              <a:gd name="T16" fmla="*/ 2147483647 w 338"/>
              <a:gd name="T17" fmla="*/ 2147483647 h 51"/>
              <a:gd name="T18" fmla="*/ 2147483647 w 338"/>
              <a:gd name="T19" fmla="*/ 2147483647 h 51"/>
              <a:gd name="T20" fmla="*/ 2147483647 w 338"/>
              <a:gd name="T21" fmla="*/ 2147483647 h 51"/>
              <a:gd name="T22" fmla="*/ 2147483647 w 338"/>
              <a:gd name="T23" fmla="*/ 2147483647 h 51"/>
              <a:gd name="T24" fmla="*/ 2147483647 w 338"/>
              <a:gd name="T25" fmla="*/ 2147483647 h 51"/>
              <a:gd name="T26" fmla="*/ 2147483647 w 338"/>
              <a:gd name="T27" fmla="*/ 2147483647 h 51"/>
              <a:gd name="T28" fmla="*/ 2147483647 w 338"/>
              <a:gd name="T29" fmla="*/ 2147483647 h 51"/>
              <a:gd name="T30" fmla="*/ 2147483647 w 338"/>
              <a:gd name="T31" fmla="*/ 2147483647 h 51"/>
              <a:gd name="T32" fmla="*/ 2147483647 w 338"/>
              <a:gd name="T33" fmla="*/ 2147483647 h 51"/>
              <a:gd name="T34" fmla="*/ 2147483647 w 338"/>
              <a:gd name="T35" fmla="*/ 2147483647 h 51"/>
              <a:gd name="T36" fmla="*/ 2147483647 w 338"/>
              <a:gd name="T37" fmla="*/ 2147483647 h 51"/>
              <a:gd name="T38" fmla="*/ 2147483647 w 338"/>
              <a:gd name="T39" fmla="*/ 2147483647 h 51"/>
              <a:gd name="T40" fmla="*/ 2147483647 w 338"/>
              <a:gd name="T41" fmla="*/ 2147483647 h 51"/>
              <a:gd name="T42" fmla="*/ 2147483647 w 338"/>
              <a:gd name="T43" fmla="*/ 2147483647 h 51"/>
              <a:gd name="T44" fmla="*/ 2147483647 w 338"/>
              <a:gd name="T45" fmla="*/ 2147483647 h 51"/>
              <a:gd name="T46" fmla="*/ 2147483647 w 338"/>
              <a:gd name="T47" fmla="*/ 2147483647 h 51"/>
              <a:gd name="T48" fmla="*/ 2147483647 w 338"/>
              <a:gd name="T49" fmla="*/ 2147483647 h 51"/>
              <a:gd name="T50" fmla="*/ 2147483647 w 338"/>
              <a:gd name="T51" fmla="*/ 2147483647 h 51"/>
              <a:gd name="T52" fmla="*/ 2147483647 w 338"/>
              <a:gd name="T53" fmla="*/ 2147483647 h 51"/>
              <a:gd name="T54" fmla="*/ 2147483647 w 338"/>
              <a:gd name="T55" fmla="*/ 2147483647 h 51"/>
              <a:gd name="T56" fmla="*/ 2147483647 w 338"/>
              <a:gd name="T57" fmla="*/ 2147483647 h 51"/>
              <a:gd name="T58" fmla="*/ 2147483647 w 338"/>
              <a:gd name="T59" fmla="*/ 2147483647 h 51"/>
              <a:gd name="T60" fmla="*/ 2147483647 w 338"/>
              <a:gd name="T61" fmla="*/ 2147483647 h 51"/>
              <a:gd name="T62" fmla="*/ 2147483647 w 338"/>
              <a:gd name="T63" fmla="*/ 2147483647 h 51"/>
              <a:gd name="T64" fmla="*/ 2147483647 w 338"/>
              <a:gd name="T65" fmla="*/ 2147483647 h 51"/>
              <a:gd name="T66" fmla="*/ 2147483647 w 338"/>
              <a:gd name="T67" fmla="*/ 2147483647 h 51"/>
              <a:gd name="T68" fmla="*/ 2147483647 w 338"/>
              <a:gd name="T69" fmla="*/ 2147483647 h 51"/>
              <a:gd name="T70" fmla="*/ 2147483647 w 338"/>
              <a:gd name="T71" fmla="*/ 2147483647 h 51"/>
              <a:gd name="T72" fmla="*/ 2147483647 w 338"/>
              <a:gd name="T73" fmla="*/ 2147483647 h 51"/>
              <a:gd name="T74" fmla="*/ 2147483647 w 338"/>
              <a:gd name="T75" fmla="*/ 2147483647 h 51"/>
              <a:gd name="T76" fmla="*/ 2147483647 w 338"/>
              <a:gd name="T77" fmla="*/ 2147483647 h 51"/>
              <a:gd name="T78" fmla="*/ 0 w 338"/>
              <a:gd name="T79" fmla="*/ 2147483647 h 51"/>
              <a:gd name="T80" fmla="*/ 0 w 338"/>
              <a:gd name="T81" fmla="*/ 2147483647 h 51"/>
              <a:gd name="T82" fmla="*/ 2147483647 w 338"/>
              <a:gd name="T83" fmla="*/ 0 h 51"/>
              <a:gd name="T84" fmla="*/ 2147483647 w 338"/>
              <a:gd name="T85" fmla="*/ 2147483647 h 51"/>
              <a:gd name="T86" fmla="*/ 2147483647 w 338"/>
              <a:gd name="T87" fmla="*/ 2147483647 h 51"/>
              <a:gd name="T88" fmla="*/ 2147483647 w 338"/>
              <a:gd name="T89" fmla="*/ 0 h 5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38"/>
              <a:gd name="T136" fmla="*/ 0 h 51"/>
              <a:gd name="T137" fmla="*/ 338 w 338"/>
              <a:gd name="T138" fmla="*/ 51 h 5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38" h="51">
                <a:moveTo>
                  <a:pt x="0" y="17"/>
                </a:moveTo>
                <a:lnTo>
                  <a:pt x="29" y="17"/>
                </a:lnTo>
                <a:lnTo>
                  <a:pt x="59" y="17"/>
                </a:lnTo>
                <a:lnTo>
                  <a:pt x="88" y="17"/>
                </a:lnTo>
                <a:lnTo>
                  <a:pt x="114" y="17"/>
                </a:lnTo>
                <a:lnTo>
                  <a:pt x="135" y="17"/>
                </a:lnTo>
                <a:lnTo>
                  <a:pt x="152" y="17"/>
                </a:lnTo>
                <a:lnTo>
                  <a:pt x="160" y="17"/>
                </a:lnTo>
                <a:lnTo>
                  <a:pt x="164" y="17"/>
                </a:lnTo>
                <a:lnTo>
                  <a:pt x="169" y="17"/>
                </a:lnTo>
                <a:lnTo>
                  <a:pt x="173" y="17"/>
                </a:lnTo>
                <a:lnTo>
                  <a:pt x="177" y="17"/>
                </a:lnTo>
                <a:lnTo>
                  <a:pt x="181" y="17"/>
                </a:lnTo>
                <a:lnTo>
                  <a:pt x="198" y="17"/>
                </a:lnTo>
                <a:lnTo>
                  <a:pt x="219" y="17"/>
                </a:lnTo>
                <a:lnTo>
                  <a:pt x="245" y="17"/>
                </a:lnTo>
                <a:lnTo>
                  <a:pt x="274" y="17"/>
                </a:lnTo>
                <a:lnTo>
                  <a:pt x="295" y="17"/>
                </a:lnTo>
                <a:lnTo>
                  <a:pt x="295" y="34"/>
                </a:lnTo>
                <a:lnTo>
                  <a:pt x="274" y="34"/>
                </a:lnTo>
                <a:lnTo>
                  <a:pt x="245" y="34"/>
                </a:lnTo>
                <a:lnTo>
                  <a:pt x="219" y="34"/>
                </a:lnTo>
                <a:lnTo>
                  <a:pt x="198" y="34"/>
                </a:lnTo>
                <a:lnTo>
                  <a:pt x="181" y="34"/>
                </a:lnTo>
                <a:lnTo>
                  <a:pt x="177" y="34"/>
                </a:lnTo>
                <a:lnTo>
                  <a:pt x="173" y="34"/>
                </a:lnTo>
                <a:lnTo>
                  <a:pt x="169" y="34"/>
                </a:lnTo>
                <a:lnTo>
                  <a:pt x="164" y="34"/>
                </a:lnTo>
                <a:lnTo>
                  <a:pt x="160" y="34"/>
                </a:lnTo>
                <a:lnTo>
                  <a:pt x="152" y="34"/>
                </a:lnTo>
                <a:lnTo>
                  <a:pt x="135" y="34"/>
                </a:lnTo>
                <a:lnTo>
                  <a:pt x="114" y="34"/>
                </a:lnTo>
                <a:lnTo>
                  <a:pt x="88" y="34"/>
                </a:lnTo>
                <a:lnTo>
                  <a:pt x="59" y="34"/>
                </a:lnTo>
                <a:lnTo>
                  <a:pt x="29" y="34"/>
                </a:lnTo>
                <a:lnTo>
                  <a:pt x="0" y="34"/>
                </a:lnTo>
                <a:lnTo>
                  <a:pt x="0" y="17"/>
                </a:lnTo>
                <a:close/>
                <a:moveTo>
                  <a:pt x="287" y="0"/>
                </a:moveTo>
                <a:lnTo>
                  <a:pt x="338" y="25"/>
                </a:lnTo>
                <a:lnTo>
                  <a:pt x="287" y="51"/>
                </a:lnTo>
                <a:lnTo>
                  <a:pt x="287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0" name="Rectangle 20"/>
          <p:cNvSpPr>
            <a:spLocks noChangeArrowheads="1"/>
          </p:cNvSpPr>
          <p:nvPr/>
        </p:nvSpPr>
        <p:spPr bwMode="auto">
          <a:xfrm>
            <a:off x="9691688" y="2243139"/>
            <a:ext cx="768350" cy="307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ＭＳ Ｐゴシック" charset="-128"/>
              </a:rPr>
              <a:t>遷移区</a:t>
            </a:r>
            <a:endParaRPr lang="ja-JP" altLang="en-US" sz="2000">
              <a:solidFill>
                <a:schemeClr val="bg1"/>
              </a:solidFill>
            </a:endParaRPr>
          </a:p>
        </p:txBody>
      </p:sp>
      <p:sp>
        <p:nvSpPr>
          <p:cNvPr id="96271" name="Rectangle 21"/>
          <p:cNvSpPr>
            <a:spLocks noChangeArrowheads="1"/>
          </p:cNvSpPr>
          <p:nvPr/>
        </p:nvSpPr>
        <p:spPr bwMode="auto">
          <a:xfrm>
            <a:off x="1703389" y="2205039"/>
            <a:ext cx="769937" cy="307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ＭＳ Ｐゴシック" charset="-128"/>
              </a:rPr>
              <a:t>対照区</a:t>
            </a:r>
            <a:endParaRPr lang="ja-JP" altLang="en-US" sz="2000">
              <a:solidFill>
                <a:schemeClr val="bg1"/>
              </a:solidFill>
            </a:endParaRPr>
          </a:p>
        </p:txBody>
      </p:sp>
      <p:sp>
        <p:nvSpPr>
          <p:cNvPr id="96272" name="Rectangle 22"/>
          <p:cNvSpPr>
            <a:spLocks noChangeArrowheads="1"/>
          </p:cNvSpPr>
          <p:nvPr/>
        </p:nvSpPr>
        <p:spPr bwMode="auto">
          <a:xfrm>
            <a:off x="2776538" y="2897188"/>
            <a:ext cx="1587500" cy="361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3" name="Rectangle 24"/>
          <p:cNvSpPr>
            <a:spLocks noChangeArrowheads="1"/>
          </p:cNvSpPr>
          <p:nvPr/>
        </p:nvSpPr>
        <p:spPr bwMode="auto">
          <a:xfrm>
            <a:off x="2932113" y="2952751"/>
            <a:ext cx="1325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群集構造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 (t</a:t>
            </a:r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時）</a:t>
            </a:r>
            <a:endParaRPr lang="ja-JP" altLang="en-US" sz="1600"/>
          </a:p>
        </p:txBody>
      </p:sp>
      <p:sp>
        <p:nvSpPr>
          <p:cNvPr id="96274" name="Freeform 27"/>
          <p:cNvSpPr>
            <a:spLocks noEditPoints="1"/>
          </p:cNvSpPr>
          <p:nvPr/>
        </p:nvSpPr>
        <p:spPr bwMode="auto">
          <a:xfrm>
            <a:off x="3505201" y="3271839"/>
            <a:ext cx="119063" cy="757237"/>
          </a:xfrm>
          <a:custGeom>
            <a:avLst/>
            <a:gdLst>
              <a:gd name="T0" fmla="*/ 2147483647 w 51"/>
              <a:gd name="T1" fmla="*/ 0 h 207"/>
              <a:gd name="T2" fmla="*/ 2147483647 w 51"/>
              <a:gd name="T3" fmla="*/ 2147483647 h 207"/>
              <a:gd name="T4" fmla="*/ 2147483647 w 51"/>
              <a:gd name="T5" fmla="*/ 2147483647 h 207"/>
              <a:gd name="T6" fmla="*/ 2147483647 w 51"/>
              <a:gd name="T7" fmla="*/ 2147483647 h 207"/>
              <a:gd name="T8" fmla="*/ 2147483647 w 51"/>
              <a:gd name="T9" fmla="*/ 2147483647 h 207"/>
              <a:gd name="T10" fmla="*/ 2147483647 w 51"/>
              <a:gd name="T11" fmla="*/ 2147483647 h 207"/>
              <a:gd name="T12" fmla="*/ 2147483647 w 51"/>
              <a:gd name="T13" fmla="*/ 2147483647 h 207"/>
              <a:gd name="T14" fmla="*/ 2147483647 w 51"/>
              <a:gd name="T15" fmla="*/ 2147483647 h 207"/>
              <a:gd name="T16" fmla="*/ 2147483647 w 51"/>
              <a:gd name="T17" fmla="*/ 2147483647 h 207"/>
              <a:gd name="T18" fmla="*/ 2147483647 w 51"/>
              <a:gd name="T19" fmla="*/ 2147483647 h 207"/>
              <a:gd name="T20" fmla="*/ 2147483647 w 51"/>
              <a:gd name="T21" fmla="*/ 2147483647 h 207"/>
              <a:gd name="T22" fmla="*/ 2147483647 w 51"/>
              <a:gd name="T23" fmla="*/ 2147483647 h 207"/>
              <a:gd name="T24" fmla="*/ 2147483647 w 51"/>
              <a:gd name="T25" fmla="*/ 2147483647 h 207"/>
              <a:gd name="T26" fmla="*/ 2147483647 w 51"/>
              <a:gd name="T27" fmla="*/ 2147483647 h 207"/>
              <a:gd name="T28" fmla="*/ 2147483647 w 51"/>
              <a:gd name="T29" fmla="*/ 2147483647 h 207"/>
              <a:gd name="T30" fmla="*/ 2147483647 w 51"/>
              <a:gd name="T31" fmla="*/ 2147483647 h 207"/>
              <a:gd name="T32" fmla="*/ 2147483647 w 51"/>
              <a:gd name="T33" fmla="*/ 2147483647 h 207"/>
              <a:gd name="T34" fmla="*/ 2147483647 w 51"/>
              <a:gd name="T35" fmla="*/ 2147483647 h 207"/>
              <a:gd name="T36" fmla="*/ 2147483647 w 51"/>
              <a:gd name="T37" fmla="*/ 2147483647 h 207"/>
              <a:gd name="T38" fmla="*/ 2147483647 w 51"/>
              <a:gd name="T39" fmla="*/ 2147483647 h 207"/>
              <a:gd name="T40" fmla="*/ 2147483647 w 51"/>
              <a:gd name="T41" fmla="*/ 2147483647 h 207"/>
              <a:gd name="T42" fmla="*/ 2147483647 w 51"/>
              <a:gd name="T43" fmla="*/ 2147483647 h 207"/>
              <a:gd name="T44" fmla="*/ 2147483647 w 51"/>
              <a:gd name="T45" fmla="*/ 2147483647 h 207"/>
              <a:gd name="T46" fmla="*/ 2147483647 w 51"/>
              <a:gd name="T47" fmla="*/ 2147483647 h 207"/>
              <a:gd name="T48" fmla="*/ 2147483647 w 51"/>
              <a:gd name="T49" fmla="*/ 2147483647 h 207"/>
              <a:gd name="T50" fmla="*/ 2147483647 w 51"/>
              <a:gd name="T51" fmla="*/ 2147483647 h 207"/>
              <a:gd name="T52" fmla="*/ 2147483647 w 51"/>
              <a:gd name="T53" fmla="*/ 2147483647 h 207"/>
              <a:gd name="T54" fmla="*/ 2147483647 w 51"/>
              <a:gd name="T55" fmla="*/ 2147483647 h 207"/>
              <a:gd name="T56" fmla="*/ 2147483647 w 51"/>
              <a:gd name="T57" fmla="*/ 2147483647 h 207"/>
              <a:gd name="T58" fmla="*/ 2147483647 w 51"/>
              <a:gd name="T59" fmla="*/ 0 h 207"/>
              <a:gd name="T60" fmla="*/ 2147483647 w 51"/>
              <a:gd name="T61" fmla="*/ 0 h 207"/>
              <a:gd name="T62" fmla="*/ 2147483647 w 51"/>
              <a:gd name="T63" fmla="*/ 2147483647 h 207"/>
              <a:gd name="T64" fmla="*/ 2147483647 w 51"/>
              <a:gd name="T65" fmla="*/ 2147483647 h 207"/>
              <a:gd name="T66" fmla="*/ 0 w 51"/>
              <a:gd name="T67" fmla="*/ 2147483647 h 207"/>
              <a:gd name="T68" fmla="*/ 2147483647 w 51"/>
              <a:gd name="T69" fmla="*/ 2147483647 h 20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1"/>
              <a:gd name="T106" fmla="*/ 0 h 207"/>
              <a:gd name="T107" fmla="*/ 51 w 51"/>
              <a:gd name="T108" fmla="*/ 207 h 20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1" h="207">
                <a:moveTo>
                  <a:pt x="38" y="0"/>
                </a:moveTo>
                <a:lnTo>
                  <a:pt x="38" y="38"/>
                </a:lnTo>
                <a:lnTo>
                  <a:pt x="38" y="55"/>
                </a:lnTo>
                <a:lnTo>
                  <a:pt x="38" y="71"/>
                </a:lnTo>
                <a:lnTo>
                  <a:pt x="38" y="84"/>
                </a:lnTo>
                <a:lnTo>
                  <a:pt x="38" y="93"/>
                </a:lnTo>
                <a:lnTo>
                  <a:pt x="38" y="101"/>
                </a:lnTo>
                <a:lnTo>
                  <a:pt x="34" y="105"/>
                </a:lnTo>
                <a:lnTo>
                  <a:pt x="34" y="109"/>
                </a:lnTo>
                <a:lnTo>
                  <a:pt x="34" y="105"/>
                </a:lnTo>
                <a:lnTo>
                  <a:pt x="34" y="114"/>
                </a:lnTo>
                <a:lnTo>
                  <a:pt x="34" y="122"/>
                </a:lnTo>
                <a:lnTo>
                  <a:pt x="34" y="135"/>
                </a:lnTo>
                <a:lnTo>
                  <a:pt x="34" y="152"/>
                </a:lnTo>
                <a:lnTo>
                  <a:pt x="34" y="164"/>
                </a:lnTo>
                <a:lnTo>
                  <a:pt x="17" y="164"/>
                </a:lnTo>
                <a:lnTo>
                  <a:pt x="17" y="152"/>
                </a:lnTo>
                <a:lnTo>
                  <a:pt x="17" y="135"/>
                </a:lnTo>
                <a:lnTo>
                  <a:pt x="17" y="122"/>
                </a:lnTo>
                <a:lnTo>
                  <a:pt x="17" y="109"/>
                </a:lnTo>
                <a:lnTo>
                  <a:pt x="17" y="105"/>
                </a:lnTo>
                <a:lnTo>
                  <a:pt x="17" y="101"/>
                </a:lnTo>
                <a:lnTo>
                  <a:pt x="21" y="101"/>
                </a:lnTo>
                <a:lnTo>
                  <a:pt x="21" y="93"/>
                </a:lnTo>
                <a:lnTo>
                  <a:pt x="21" y="84"/>
                </a:lnTo>
                <a:lnTo>
                  <a:pt x="21" y="71"/>
                </a:lnTo>
                <a:lnTo>
                  <a:pt x="21" y="55"/>
                </a:lnTo>
                <a:lnTo>
                  <a:pt x="21" y="38"/>
                </a:lnTo>
                <a:lnTo>
                  <a:pt x="21" y="0"/>
                </a:lnTo>
                <a:lnTo>
                  <a:pt x="38" y="0"/>
                </a:lnTo>
                <a:close/>
                <a:moveTo>
                  <a:pt x="51" y="156"/>
                </a:moveTo>
                <a:lnTo>
                  <a:pt x="26" y="207"/>
                </a:lnTo>
                <a:lnTo>
                  <a:pt x="0" y="156"/>
                </a:lnTo>
                <a:lnTo>
                  <a:pt x="51" y="15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5" name="Freeform 29"/>
          <p:cNvSpPr>
            <a:spLocks noEditPoints="1"/>
          </p:cNvSpPr>
          <p:nvPr/>
        </p:nvSpPr>
        <p:spPr bwMode="auto">
          <a:xfrm>
            <a:off x="4364038" y="3022601"/>
            <a:ext cx="1587500" cy="498475"/>
          </a:xfrm>
          <a:custGeom>
            <a:avLst/>
            <a:gdLst>
              <a:gd name="T0" fmla="*/ 2147483647 w 680"/>
              <a:gd name="T1" fmla="*/ 2147483647 h 186"/>
              <a:gd name="T2" fmla="*/ 2147483647 w 680"/>
              <a:gd name="T3" fmla="*/ 2147483647 h 186"/>
              <a:gd name="T4" fmla="*/ 2147483647 w 680"/>
              <a:gd name="T5" fmla="*/ 2147483647 h 186"/>
              <a:gd name="T6" fmla="*/ 2147483647 w 680"/>
              <a:gd name="T7" fmla="*/ 2147483647 h 186"/>
              <a:gd name="T8" fmla="*/ 2147483647 w 680"/>
              <a:gd name="T9" fmla="*/ 2147483647 h 186"/>
              <a:gd name="T10" fmla="*/ 2147483647 w 680"/>
              <a:gd name="T11" fmla="*/ 2147483647 h 186"/>
              <a:gd name="T12" fmla="*/ 2147483647 w 680"/>
              <a:gd name="T13" fmla="*/ 2147483647 h 186"/>
              <a:gd name="T14" fmla="*/ 2147483647 w 680"/>
              <a:gd name="T15" fmla="*/ 2147483647 h 186"/>
              <a:gd name="T16" fmla="*/ 2147483647 w 680"/>
              <a:gd name="T17" fmla="*/ 2147483647 h 186"/>
              <a:gd name="T18" fmla="*/ 2147483647 w 680"/>
              <a:gd name="T19" fmla="*/ 2147483647 h 186"/>
              <a:gd name="T20" fmla="*/ 2147483647 w 680"/>
              <a:gd name="T21" fmla="*/ 2147483647 h 186"/>
              <a:gd name="T22" fmla="*/ 2147483647 w 680"/>
              <a:gd name="T23" fmla="*/ 2147483647 h 186"/>
              <a:gd name="T24" fmla="*/ 2147483647 w 680"/>
              <a:gd name="T25" fmla="*/ 2147483647 h 186"/>
              <a:gd name="T26" fmla="*/ 2147483647 w 680"/>
              <a:gd name="T27" fmla="*/ 2147483647 h 186"/>
              <a:gd name="T28" fmla="*/ 2147483647 w 680"/>
              <a:gd name="T29" fmla="*/ 2147483647 h 186"/>
              <a:gd name="T30" fmla="*/ 2147483647 w 680"/>
              <a:gd name="T31" fmla="*/ 2147483647 h 186"/>
              <a:gd name="T32" fmla="*/ 2147483647 w 680"/>
              <a:gd name="T33" fmla="*/ 2147483647 h 186"/>
              <a:gd name="T34" fmla="*/ 2147483647 w 680"/>
              <a:gd name="T35" fmla="*/ 2147483647 h 186"/>
              <a:gd name="T36" fmla="*/ 2147483647 w 680"/>
              <a:gd name="T37" fmla="*/ 2147483647 h 186"/>
              <a:gd name="T38" fmla="*/ 2147483647 w 680"/>
              <a:gd name="T39" fmla="*/ 2147483647 h 186"/>
              <a:gd name="T40" fmla="*/ 2147483647 w 680"/>
              <a:gd name="T41" fmla="*/ 2147483647 h 186"/>
              <a:gd name="T42" fmla="*/ 2147483647 w 680"/>
              <a:gd name="T43" fmla="*/ 2147483647 h 186"/>
              <a:gd name="T44" fmla="*/ 2147483647 w 680"/>
              <a:gd name="T45" fmla="*/ 2147483647 h 186"/>
              <a:gd name="T46" fmla="*/ 2147483647 w 680"/>
              <a:gd name="T47" fmla="*/ 2147483647 h 186"/>
              <a:gd name="T48" fmla="*/ 2147483647 w 680"/>
              <a:gd name="T49" fmla="*/ 2147483647 h 186"/>
              <a:gd name="T50" fmla="*/ 2147483647 w 680"/>
              <a:gd name="T51" fmla="*/ 2147483647 h 186"/>
              <a:gd name="T52" fmla="*/ 2147483647 w 680"/>
              <a:gd name="T53" fmla="*/ 2147483647 h 186"/>
              <a:gd name="T54" fmla="*/ 2147483647 w 680"/>
              <a:gd name="T55" fmla="*/ 2147483647 h 186"/>
              <a:gd name="T56" fmla="*/ 2147483647 w 680"/>
              <a:gd name="T57" fmla="*/ 2147483647 h 186"/>
              <a:gd name="T58" fmla="*/ 2147483647 w 680"/>
              <a:gd name="T59" fmla="*/ 2147483647 h 186"/>
              <a:gd name="T60" fmla="*/ 2147483647 w 680"/>
              <a:gd name="T61" fmla="*/ 2147483647 h 186"/>
              <a:gd name="T62" fmla="*/ 2147483647 w 680"/>
              <a:gd name="T63" fmla="*/ 2147483647 h 186"/>
              <a:gd name="T64" fmla="*/ 2147483647 w 680"/>
              <a:gd name="T65" fmla="*/ 2147483647 h 186"/>
              <a:gd name="T66" fmla="*/ 2147483647 w 680"/>
              <a:gd name="T67" fmla="*/ 2147483647 h 186"/>
              <a:gd name="T68" fmla="*/ 2147483647 w 680"/>
              <a:gd name="T69" fmla="*/ 0 h 1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680"/>
              <a:gd name="T106" fmla="*/ 0 h 186"/>
              <a:gd name="T107" fmla="*/ 680 w 680"/>
              <a:gd name="T108" fmla="*/ 186 h 18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680" h="186">
                <a:moveTo>
                  <a:pt x="680" y="186"/>
                </a:moveTo>
                <a:lnTo>
                  <a:pt x="617" y="186"/>
                </a:lnTo>
                <a:lnTo>
                  <a:pt x="554" y="181"/>
                </a:lnTo>
                <a:lnTo>
                  <a:pt x="494" y="173"/>
                </a:lnTo>
                <a:lnTo>
                  <a:pt x="469" y="169"/>
                </a:lnTo>
                <a:lnTo>
                  <a:pt x="444" y="160"/>
                </a:lnTo>
                <a:lnTo>
                  <a:pt x="423" y="156"/>
                </a:lnTo>
                <a:lnTo>
                  <a:pt x="402" y="152"/>
                </a:lnTo>
                <a:lnTo>
                  <a:pt x="380" y="143"/>
                </a:lnTo>
                <a:lnTo>
                  <a:pt x="368" y="135"/>
                </a:lnTo>
                <a:lnTo>
                  <a:pt x="355" y="131"/>
                </a:lnTo>
                <a:lnTo>
                  <a:pt x="351" y="126"/>
                </a:lnTo>
                <a:lnTo>
                  <a:pt x="342" y="122"/>
                </a:lnTo>
                <a:lnTo>
                  <a:pt x="342" y="118"/>
                </a:lnTo>
                <a:lnTo>
                  <a:pt x="338" y="114"/>
                </a:lnTo>
                <a:lnTo>
                  <a:pt x="334" y="109"/>
                </a:lnTo>
                <a:lnTo>
                  <a:pt x="334" y="101"/>
                </a:lnTo>
                <a:lnTo>
                  <a:pt x="334" y="97"/>
                </a:lnTo>
                <a:lnTo>
                  <a:pt x="326" y="88"/>
                </a:lnTo>
                <a:lnTo>
                  <a:pt x="330" y="93"/>
                </a:lnTo>
                <a:lnTo>
                  <a:pt x="317" y="84"/>
                </a:lnTo>
                <a:lnTo>
                  <a:pt x="321" y="84"/>
                </a:lnTo>
                <a:lnTo>
                  <a:pt x="309" y="76"/>
                </a:lnTo>
                <a:lnTo>
                  <a:pt x="292" y="71"/>
                </a:lnTo>
                <a:lnTo>
                  <a:pt x="275" y="63"/>
                </a:lnTo>
                <a:lnTo>
                  <a:pt x="254" y="59"/>
                </a:lnTo>
                <a:lnTo>
                  <a:pt x="233" y="50"/>
                </a:lnTo>
                <a:lnTo>
                  <a:pt x="207" y="46"/>
                </a:lnTo>
                <a:lnTo>
                  <a:pt x="182" y="42"/>
                </a:lnTo>
                <a:lnTo>
                  <a:pt x="123" y="33"/>
                </a:lnTo>
                <a:lnTo>
                  <a:pt x="64" y="29"/>
                </a:lnTo>
                <a:lnTo>
                  <a:pt x="34" y="29"/>
                </a:lnTo>
                <a:lnTo>
                  <a:pt x="34" y="17"/>
                </a:lnTo>
                <a:lnTo>
                  <a:pt x="64" y="17"/>
                </a:lnTo>
                <a:lnTo>
                  <a:pt x="127" y="21"/>
                </a:lnTo>
                <a:lnTo>
                  <a:pt x="182" y="29"/>
                </a:lnTo>
                <a:lnTo>
                  <a:pt x="212" y="33"/>
                </a:lnTo>
                <a:lnTo>
                  <a:pt x="237" y="42"/>
                </a:lnTo>
                <a:lnTo>
                  <a:pt x="258" y="46"/>
                </a:lnTo>
                <a:lnTo>
                  <a:pt x="279" y="50"/>
                </a:lnTo>
                <a:lnTo>
                  <a:pt x="296" y="59"/>
                </a:lnTo>
                <a:lnTo>
                  <a:pt x="313" y="67"/>
                </a:lnTo>
                <a:lnTo>
                  <a:pt x="326" y="71"/>
                </a:lnTo>
                <a:lnTo>
                  <a:pt x="326" y="76"/>
                </a:lnTo>
                <a:lnTo>
                  <a:pt x="338" y="80"/>
                </a:lnTo>
                <a:lnTo>
                  <a:pt x="338" y="84"/>
                </a:lnTo>
                <a:lnTo>
                  <a:pt x="342" y="88"/>
                </a:lnTo>
                <a:lnTo>
                  <a:pt x="342" y="93"/>
                </a:lnTo>
                <a:lnTo>
                  <a:pt x="347" y="101"/>
                </a:lnTo>
                <a:lnTo>
                  <a:pt x="347" y="105"/>
                </a:lnTo>
                <a:lnTo>
                  <a:pt x="351" y="114"/>
                </a:lnTo>
                <a:lnTo>
                  <a:pt x="351" y="109"/>
                </a:lnTo>
                <a:lnTo>
                  <a:pt x="359" y="118"/>
                </a:lnTo>
                <a:lnTo>
                  <a:pt x="372" y="126"/>
                </a:lnTo>
                <a:lnTo>
                  <a:pt x="389" y="131"/>
                </a:lnTo>
                <a:lnTo>
                  <a:pt x="406" y="139"/>
                </a:lnTo>
                <a:lnTo>
                  <a:pt x="423" y="143"/>
                </a:lnTo>
                <a:lnTo>
                  <a:pt x="448" y="152"/>
                </a:lnTo>
                <a:lnTo>
                  <a:pt x="473" y="156"/>
                </a:lnTo>
                <a:lnTo>
                  <a:pt x="499" y="160"/>
                </a:lnTo>
                <a:lnTo>
                  <a:pt x="554" y="169"/>
                </a:lnTo>
                <a:lnTo>
                  <a:pt x="617" y="173"/>
                </a:lnTo>
                <a:lnTo>
                  <a:pt x="680" y="173"/>
                </a:lnTo>
                <a:lnTo>
                  <a:pt x="680" y="186"/>
                </a:lnTo>
                <a:close/>
                <a:moveTo>
                  <a:pt x="43" y="42"/>
                </a:moveTo>
                <a:lnTo>
                  <a:pt x="0" y="21"/>
                </a:lnTo>
                <a:lnTo>
                  <a:pt x="43" y="0"/>
                </a:lnTo>
                <a:lnTo>
                  <a:pt x="43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6" name="Freeform 30"/>
          <p:cNvSpPr>
            <a:spLocks noEditPoints="1"/>
          </p:cNvSpPr>
          <p:nvPr/>
        </p:nvSpPr>
        <p:spPr bwMode="auto">
          <a:xfrm>
            <a:off x="3505201" y="2625726"/>
            <a:ext cx="119063" cy="271463"/>
          </a:xfrm>
          <a:custGeom>
            <a:avLst/>
            <a:gdLst>
              <a:gd name="T0" fmla="*/ 2147483647 w 51"/>
              <a:gd name="T1" fmla="*/ 0 h 101"/>
              <a:gd name="T2" fmla="*/ 2147483647 w 51"/>
              <a:gd name="T3" fmla="*/ 2147483647 h 101"/>
              <a:gd name="T4" fmla="*/ 2147483647 w 51"/>
              <a:gd name="T5" fmla="*/ 2147483647 h 101"/>
              <a:gd name="T6" fmla="*/ 2147483647 w 51"/>
              <a:gd name="T7" fmla="*/ 2147483647 h 101"/>
              <a:gd name="T8" fmla="*/ 2147483647 w 51"/>
              <a:gd name="T9" fmla="*/ 2147483647 h 101"/>
              <a:gd name="T10" fmla="*/ 2147483647 w 51"/>
              <a:gd name="T11" fmla="*/ 2147483647 h 101"/>
              <a:gd name="T12" fmla="*/ 2147483647 w 51"/>
              <a:gd name="T13" fmla="*/ 2147483647 h 101"/>
              <a:gd name="T14" fmla="*/ 2147483647 w 51"/>
              <a:gd name="T15" fmla="*/ 2147483647 h 101"/>
              <a:gd name="T16" fmla="*/ 2147483647 w 51"/>
              <a:gd name="T17" fmla="*/ 2147483647 h 101"/>
              <a:gd name="T18" fmla="*/ 2147483647 w 51"/>
              <a:gd name="T19" fmla="*/ 2147483647 h 101"/>
              <a:gd name="T20" fmla="*/ 2147483647 w 51"/>
              <a:gd name="T21" fmla="*/ 2147483647 h 101"/>
              <a:gd name="T22" fmla="*/ 2147483647 w 51"/>
              <a:gd name="T23" fmla="*/ 2147483647 h 101"/>
              <a:gd name="T24" fmla="*/ 2147483647 w 51"/>
              <a:gd name="T25" fmla="*/ 2147483647 h 101"/>
              <a:gd name="T26" fmla="*/ 2147483647 w 51"/>
              <a:gd name="T27" fmla="*/ 2147483647 h 101"/>
              <a:gd name="T28" fmla="*/ 2147483647 w 51"/>
              <a:gd name="T29" fmla="*/ 2147483647 h 101"/>
              <a:gd name="T30" fmla="*/ 2147483647 w 51"/>
              <a:gd name="T31" fmla="*/ 2147483647 h 101"/>
              <a:gd name="T32" fmla="*/ 2147483647 w 51"/>
              <a:gd name="T33" fmla="*/ 2147483647 h 101"/>
              <a:gd name="T34" fmla="*/ 2147483647 w 51"/>
              <a:gd name="T35" fmla="*/ 2147483647 h 101"/>
              <a:gd name="T36" fmla="*/ 2147483647 w 51"/>
              <a:gd name="T37" fmla="*/ 2147483647 h 101"/>
              <a:gd name="T38" fmla="*/ 2147483647 w 51"/>
              <a:gd name="T39" fmla="*/ 0 h 101"/>
              <a:gd name="T40" fmla="*/ 2147483647 w 51"/>
              <a:gd name="T41" fmla="*/ 0 h 101"/>
              <a:gd name="T42" fmla="*/ 2147483647 w 51"/>
              <a:gd name="T43" fmla="*/ 2147483647 h 101"/>
              <a:gd name="T44" fmla="*/ 2147483647 w 51"/>
              <a:gd name="T45" fmla="*/ 2147483647 h 101"/>
              <a:gd name="T46" fmla="*/ 0 w 51"/>
              <a:gd name="T47" fmla="*/ 2147483647 h 101"/>
              <a:gd name="T48" fmla="*/ 2147483647 w 51"/>
              <a:gd name="T49" fmla="*/ 2147483647 h 10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1"/>
              <a:gd name="T76" fmla="*/ 0 h 101"/>
              <a:gd name="T77" fmla="*/ 51 w 51"/>
              <a:gd name="T78" fmla="*/ 101 h 10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1" h="101">
                <a:moveTo>
                  <a:pt x="38" y="0"/>
                </a:moveTo>
                <a:lnTo>
                  <a:pt x="38" y="17"/>
                </a:lnTo>
                <a:lnTo>
                  <a:pt x="38" y="34"/>
                </a:lnTo>
                <a:lnTo>
                  <a:pt x="38" y="42"/>
                </a:lnTo>
                <a:lnTo>
                  <a:pt x="38" y="46"/>
                </a:lnTo>
                <a:lnTo>
                  <a:pt x="38" y="50"/>
                </a:lnTo>
                <a:lnTo>
                  <a:pt x="34" y="50"/>
                </a:lnTo>
                <a:lnTo>
                  <a:pt x="34" y="55"/>
                </a:lnTo>
                <a:lnTo>
                  <a:pt x="34" y="50"/>
                </a:lnTo>
                <a:lnTo>
                  <a:pt x="34" y="59"/>
                </a:lnTo>
                <a:lnTo>
                  <a:pt x="17" y="59"/>
                </a:lnTo>
                <a:lnTo>
                  <a:pt x="17" y="50"/>
                </a:lnTo>
                <a:lnTo>
                  <a:pt x="21" y="46"/>
                </a:lnTo>
                <a:lnTo>
                  <a:pt x="21" y="38"/>
                </a:lnTo>
                <a:lnTo>
                  <a:pt x="21" y="34"/>
                </a:lnTo>
                <a:lnTo>
                  <a:pt x="21" y="17"/>
                </a:lnTo>
                <a:lnTo>
                  <a:pt x="21" y="0"/>
                </a:lnTo>
                <a:lnTo>
                  <a:pt x="38" y="0"/>
                </a:lnTo>
                <a:close/>
                <a:moveTo>
                  <a:pt x="51" y="50"/>
                </a:moveTo>
                <a:lnTo>
                  <a:pt x="26" y="101"/>
                </a:lnTo>
                <a:lnTo>
                  <a:pt x="0" y="50"/>
                </a:lnTo>
                <a:lnTo>
                  <a:pt x="51" y="5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7" name="Rectangle 31"/>
          <p:cNvSpPr>
            <a:spLocks noChangeArrowheads="1"/>
          </p:cNvSpPr>
          <p:nvPr/>
        </p:nvSpPr>
        <p:spPr bwMode="auto">
          <a:xfrm>
            <a:off x="2776538" y="4075113"/>
            <a:ext cx="1587500" cy="361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8" name="Freeform 38"/>
          <p:cNvSpPr>
            <a:spLocks noEditPoints="1"/>
          </p:cNvSpPr>
          <p:nvPr/>
        </p:nvSpPr>
        <p:spPr bwMode="auto">
          <a:xfrm>
            <a:off x="7443789" y="3022600"/>
            <a:ext cx="788987" cy="509588"/>
          </a:xfrm>
          <a:custGeom>
            <a:avLst/>
            <a:gdLst>
              <a:gd name="T0" fmla="*/ 0 w 338"/>
              <a:gd name="T1" fmla="*/ 2147483647 h 190"/>
              <a:gd name="T2" fmla="*/ 2147483647 w 338"/>
              <a:gd name="T3" fmla="*/ 2147483647 h 190"/>
              <a:gd name="T4" fmla="*/ 2147483647 w 338"/>
              <a:gd name="T5" fmla="*/ 2147483647 h 190"/>
              <a:gd name="T6" fmla="*/ 2147483647 w 338"/>
              <a:gd name="T7" fmla="*/ 2147483647 h 190"/>
              <a:gd name="T8" fmla="*/ 2147483647 w 338"/>
              <a:gd name="T9" fmla="*/ 2147483647 h 190"/>
              <a:gd name="T10" fmla="*/ 2147483647 w 338"/>
              <a:gd name="T11" fmla="*/ 2147483647 h 190"/>
              <a:gd name="T12" fmla="*/ 2147483647 w 338"/>
              <a:gd name="T13" fmla="*/ 2147483647 h 190"/>
              <a:gd name="T14" fmla="*/ 2147483647 w 338"/>
              <a:gd name="T15" fmla="*/ 2147483647 h 190"/>
              <a:gd name="T16" fmla="*/ 2147483647 w 338"/>
              <a:gd name="T17" fmla="*/ 2147483647 h 190"/>
              <a:gd name="T18" fmla="*/ 2147483647 w 338"/>
              <a:gd name="T19" fmla="*/ 2147483647 h 190"/>
              <a:gd name="T20" fmla="*/ 2147483647 w 338"/>
              <a:gd name="T21" fmla="*/ 2147483647 h 190"/>
              <a:gd name="T22" fmla="*/ 2147483647 w 338"/>
              <a:gd name="T23" fmla="*/ 2147483647 h 190"/>
              <a:gd name="T24" fmla="*/ 2147483647 w 338"/>
              <a:gd name="T25" fmla="*/ 2147483647 h 190"/>
              <a:gd name="T26" fmla="*/ 2147483647 w 338"/>
              <a:gd name="T27" fmla="*/ 2147483647 h 190"/>
              <a:gd name="T28" fmla="*/ 2147483647 w 338"/>
              <a:gd name="T29" fmla="*/ 2147483647 h 190"/>
              <a:gd name="T30" fmla="*/ 2147483647 w 338"/>
              <a:gd name="T31" fmla="*/ 2147483647 h 190"/>
              <a:gd name="T32" fmla="*/ 2147483647 w 338"/>
              <a:gd name="T33" fmla="*/ 2147483647 h 190"/>
              <a:gd name="T34" fmla="*/ 2147483647 w 338"/>
              <a:gd name="T35" fmla="*/ 2147483647 h 190"/>
              <a:gd name="T36" fmla="*/ 2147483647 w 338"/>
              <a:gd name="T37" fmla="*/ 2147483647 h 190"/>
              <a:gd name="T38" fmla="*/ 2147483647 w 338"/>
              <a:gd name="T39" fmla="*/ 2147483647 h 190"/>
              <a:gd name="T40" fmla="*/ 2147483647 w 338"/>
              <a:gd name="T41" fmla="*/ 2147483647 h 190"/>
              <a:gd name="T42" fmla="*/ 2147483647 w 338"/>
              <a:gd name="T43" fmla="*/ 2147483647 h 190"/>
              <a:gd name="T44" fmla="*/ 2147483647 w 338"/>
              <a:gd name="T45" fmla="*/ 2147483647 h 190"/>
              <a:gd name="T46" fmla="*/ 2147483647 w 338"/>
              <a:gd name="T47" fmla="*/ 2147483647 h 190"/>
              <a:gd name="T48" fmla="*/ 2147483647 w 338"/>
              <a:gd name="T49" fmla="*/ 2147483647 h 190"/>
              <a:gd name="T50" fmla="*/ 2147483647 w 338"/>
              <a:gd name="T51" fmla="*/ 2147483647 h 190"/>
              <a:gd name="T52" fmla="*/ 2147483647 w 338"/>
              <a:gd name="T53" fmla="*/ 2147483647 h 190"/>
              <a:gd name="T54" fmla="*/ 2147483647 w 338"/>
              <a:gd name="T55" fmla="*/ 2147483647 h 190"/>
              <a:gd name="T56" fmla="*/ 2147483647 w 338"/>
              <a:gd name="T57" fmla="*/ 2147483647 h 190"/>
              <a:gd name="T58" fmla="*/ 2147483647 w 338"/>
              <a:gd name="T59" fmla="*/ 2147483647 h 190"/>
              <a:gd name="T60" fmla="*/ 2147483647 w 338"/>
              <a:gd name="T61" fmla="*/ 2147483647 h 190"/>
              <a:gd name="T62" fmla="*/ 2147483647 w 338"/>
              <a:gd name="T63" fmla="*/ 2147483647 h 190"/>
              <a:gd name="T64" fmla="*/ 2147483647 w 338"/>
              <a:gd name="T65" fmla="*/ 2147483647 h 190"/>
              <a:gd name="T66" fmla="*/ 2147483647 w 338"/>
              <a:gd name="T67" fmla="*/ 2147483647 h 190"/>
              <a:gd name="T68" fmla="*/ 2147483647 w 338"/>
              <a:gd name="T69" fmla="*/ 2147483647 h 190"/>
              <a:gd name="T70" fmla="*/ 2147483647 w 338"/>
              <a:gd name="T71" fmla="*/ 2147483647 h 190"/>
              <a:gd name="T72" fmla="*/ 2147483647 w 338"/>
              <a:gd name="T73" fmla="*/ 2147483647 h 190"/>
              <a:gd name="T74" fmla="*/ 2147483647 w 338"/>
              <a:gd name="T75" fmla="*/ 2147483647 h 190"/>
              <a:gd name="T76" fmla="*/ 2147483647 w 338"/>
              <a:gd name="T77" fmla="*/ 2147483647 h 190"/>
              <a:gd name="T78" fmla="*/ 2147483647 w 338"/>
              <a:gd name="T79" fmla="*/ 2147483647 h 190"/>
              <a:gd name="T80" fmla="*/ 2147483647 w 338"/>
              <a:gd name="T81" fmla="*/ 2147483647 h 190"/>
              <a:gd name="T82" fmla="*/ 2147483647 w 338"/>
              <a:gd name="T83" fmla="*/ 2147483647 h 190"/>
              <a:gd name="T84" fmla="*/ 2147483647 w 338"/>
              <a:gd name="T85" fmla="*/ 2147483647 h 190"/>
              <a:gd name="T86" fmla="*/ 2147483647 w 338"/>
              <a:gd name="T87" fmla="*/ 2147483647 h 190"/>
              <a:gd name="T88" fmla="*/ 2147483647 w 338"/>
              <a:gd name="T89" fmla="*/ 2147483647 h 190"/>
              <a:gd name="T90" fmla="*/ 2147483647 w 338"/>
              <a:gd name="T91" fmla="*/ 2147483647 h 190"/>
              <a:gd name="T92" fmla="*/ 2147483647 w 338"/>
              <a:gd name="T93" fmla="*/ 2147483647 h 190"/>
              <a:gd name="T94" fmla="*/ 2147483647 w 338"/>
              <a:gd name="T95" fmla="*/ 2147483647 h 190"/>
              <a:gd name="T96" fmla="*/ 2147483647 w 338"/>
              <a:gd name="T97" fmla="*/ 2147483647 h 190"/>
              <a:gd name="T98" fmla="*/ 2147483647 w 338"/>
              <a:gd name="T99" fmla="*/ 2147483647 h 190"/>
              <a:gd name="T100" fmla="*/ 2147483647 w 338"/>
              <a:gd name="T101" fmla="*/ 2147483647 h 190"/>
              <a:gd name="T102" fmla="*/ 2147483647 w 338"/>
              <a:gd name="T103" fmla="*/ 2147483647 h 190"/>
              <a:gd name="T104" fmla="*/ 2147483647 w 338"/>
              <a:gd name="T105" fmla="*/ 2147483647 h 190"/>
              <a:gd name="T106" fmla="*/ 2147483647 w 338"/>
              <a:gd name="T107" fmla="*/ 2147483647 h 190"/>
              <a:gd name="T108" fmla="*/ 2147483647 w 338"/>
              <a:gd name="T109" fmla="*/ 2147483647 h 190"/>
              <a:gd name="T110" fmla="*/ 0 w 338"/>
              <a:gd name="T111" fmla="*/ 2147483647 h 190"/>
              <a:gd name="T112" fmla="*/ 0 w 338"/>
              <a:gd name="T113" fmla="*/ 2147483647 h 190"/>
              <a:gd name="T114" fmla="*/ 2147483647 w 338"/>
              <a:gd name="T115" fmla="*/ 0 h 190"/>
              <a:gd name="T116" fmla="*/ 2147483647 w 338"/>
              <a:gd name="T117" fmla="*/ 2147483647 h 190"/>
              <a:gd name="T118" fmla="*/ 2147483647 w 338"/>
              <a:gd name="T119" fmla="*/ 2147483647 h 190"/>
              <a:gd name="T120" fmla="*/ 2147483647 w 338"/>
              <a:gd name="T121" fmla="*/ 0 h 19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38"/>
              <a:gd name="T184" fmla="*/ 0 h 190"/>
              <a:gd name="T185" fmla="*/ 338 w 338"/>
              <a:gd name="T186" fmla="*/ 190 h 19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38" h="190">
                <a:moveTo>
                  <a:pt x="0" y="177"/>
                </a:moveTo>
                <a:lnTo>
                  <a:pt x="29" y="173"/>
                </a:lnTo>
                <a:lnTo>
                  <a:pt x="63" y="169"/>
                </a:lnTo>
                <a:lnTo>
                  <a:pt x="88" y="160"/>
                </a:lnTo>
                <a:lnTo>
                  <a:pt x="114" y="152"/>
                </a:lnTo>
                <a:lnTo>
                  <a:pt x="135" y="139"/>
                </a:lnTo>
                <a:lnTo>
                  <a:pt x="152" y="126"/>
                </a:lnTo>
                <a:lnTo>
                  <a:pt x="156" y="118"/>
                </a:lnTo>
                <a:lnTo>
                  <a:pt x="160" y="114"/>
                </a:lnTo>
                <a:lnTo>
                  <a:pt x="164" y="105"/>
                </a:lnTo>
                <a:lnTo>
                  <a:pt x="164" y="97"/>
                </a:lnTo>
                <a:lnTo>
                  <a:pt x="164" y="93"/>
                </a:lnTo>
                <a:lnTo>
                  <a:pt x="164" y="88"/>
                </a:lnTo>
                <a:lnTo>
                  <a:pt x="169" y="84"/>
                </a:lnTo>
                <a:lnTo>
                  <a:pt x="169" y="80"/>
                </a:lnTo>
                <a:lnTo>
                  <a:pt x="173" y="71"/>
                </a:lnTo>
                <a:lnTo>
                  <a:pt x="181" y="67"/>
                </a:lnTo>
                <a:lnTo>
                  <a:pt x="181" y="63"/>
                </a:lnTo>
                <a:lnTo>
                  <a:pt x="198" y="50"/>
                </a:lnTo>
                <a:lnTo>
                  <a:pt x="219" y="38"/>
                </a:lnTo>
                <a:lnTo>
                  <a:pt x="245" y="25"/>
                </a:lnTo>
                <a:lnTo>
                  <a:pt x="274" y="17"/>
                </a:lnTo>
                <a:lnTo>
                  <a:pt x="304" y="12"/>
                </a:lnTo>
                <a:lnTo>
                  <a:pt x="304" y="25"/>
                </a:lnTo>
                <a:lnTo>
                  <a:pt x="278" y="29"/>
                </a:lnTo>
                <a:lnTo>
                  <a:pt x="249" y="38"/>
                </a:lnTo>
                <a:lnTo>
                  <a:pt x="228" y="46"/>
                </a:lnTo>
                <a:lnTo>
                  <a:pt x="202" y="59"/>
                </a:lnTo>
                <a:lnTo>
                  <a:pt x="207" y="59"/>
                </a:lnTo>
                <a:lnTo>
                  <a:pt x="190" y="76"/>
                </a:lnTo>
                <a:lnTo>
                  <a:pt x="190" y="71"/>
                </a:lnTo>
                <a:lnTo>
                  <a:pt x="186" y="80"/>
                </a:lnTo>
                <a:lnTo>
                  <a:pt x="177" y="88"/>
                </a:lnTo>
                <a:lnTo>
                  <a:pt x="181" y="84"/>
                </a:lnTo>
                <a:lnTo>
                  <a:pt x="177" y="93"/>
                </a:lnTo>
                <a:lnTo>
                  <a:pt x="177" y="101"/>
                </a:lnTo>
                <a:lnTo>
                  <a:pt x="173" y="109"/>
                </a:lnTo>
                <a:lnTo>
                  <a:pt x="173" y="118"/>
                </a:lnTo>
                <a:lnTo>
                  <a:pt x="164" y="126"/>
                </a:lnTo>
                <a:lnTo>
                  <a:pt x="160" y="135"/>
                </a:lnTo>
                <a:lnTo>
                  <a:pt x="143" y="148"/>
                </a:lnTo>
                <a:lnTo>
                  <a:pt x="118" y="164"/>
                </a:lnTo>
                <a:lnTo>
                  <a:pt x="93" y="173"/>
                </a:lnTo>
                <a:lnTo>
                  <a:pt x="63" y="181"/>
                </a:lnTo>
                <a:lnTo>
                  <a:pt x="34" y="186"/>
                </a:lnTo>
                <a:lnTo>
                  <a:pt x="0" y="190"/>
                </a:lnTo>
                <a:lnTo>
                  <a:pt x="0" y="177"/>
                </a:lnTo>
                <a:close/>
                <a:moveTo>
                  <a:pt x="295" y="0"/>
                </a:moveTo>
                <a:lnTo>
                  <a:pt x="338" y="17"/>
                </a:lnTo>
                <a:lnTo>
                  <a:pt x="300" y="42"/>
                </a:lnTo>
                <a:lnTo>
                  <a:pt x="29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9" name="Freeform 39"/>
          <p:cNvSpPr>
            <a:spLocks noEditPoints="1"/>
          </p:cNvSpPr>
          <p:nvPr/>
        </p:nvSpPr>
        <p:spPr bwMode="auto">
          <a:xfrm>
            <a:off x="4364039" y="2886075"/>
            <a:ext cx="858837" cy="249238"/>
          </a:xfrm>
          <a:custGeom>
            <a:avLst/>
            <a:gdLst>
              <a:gd name="T0" fmla="*/ 2147483647 w 368"/>
              <a:gd name="T1" fmla="*/ 2147483647 h 93"/>
              <a:gd name="T2" fmla="*/ 2147483647 w 368"/>
              <a:gd name="T3" fmla="*/ 2147483647 h 93"/>
              <a:gd name="T4" fmla="*/ 2147483647 w 368"/>
              <a:gd name="T5" fmla="*/ 2147483647 h 93"/>
              <a:gd name="T6" fmla="*/ 2147483647 w 368"/>
              <a:gd name="T7" fmla="*/ 2147483647 h 93"/>
              <a:gd name="T8" fmla="*/ 2147483647 w 368"/>
              <a:gd name="T9" fmla="*/ 2147483647 h 93"/>
              <a:gd name="T10" fmla="*/ 2147483647 w 368"/>
              <a:gd name="T11" fmla="*/ 2147483647 h 93"/>
              <a:gd name="T12" fmla="*/ 2147483647 w 368"/>
              <a:gd name="T13" fmla="*/ 2147483647 h 93"/>
              <a:gd name="T14" fmla="*/ 2147483647 w 368"/>
              <a:gd name="T15" fmla="*/ 2147483647 h 93"/>
              <a:gd name="T16" fmla="*/ 2147483647 w 368"/>
              <a:gd name="T17" fmla="*/ 2147483647 h 93"/>
              <a:gd name="T18" fmla="*/ 2147483647 w 368"/>
              <a:gd name="T19" fmla="*/ 2147483647 h 93"/>
              <a:gd name="T20" fmla="*/ 2147483647 w 368"/>
              <a:gd name="T21" fmla="*/ 2147483647 h 93"/>
              <a:gd name="T22" fmla="*/ 2147483647 w 368"/>
              <a:gd name="T23" fmla="*/ 2147483647 h 93"/>
              <a:gd name="T24" fmla="*/ 2147483647 w 368"/>
              <a:gd name="T25" fmla="*/ 2147483647 h 93"/>
              <a:gd name="T26" fmla="*/ 2147483647 w 368"/>
              <a:gd name="T27" fmla="*/ 2147483647 h 93"/>
              <a:gd name="T28" fmla="*/ 2147483647 w 368"/>
              <a:gd name="T29" fmla="*/ 2147483647 h 93"/>
              <a:gd name="T30" fmla="*/ 2147483647 w 368"/>
              <a:gd name="T31" fmla="*/ 2147483647 h 93"/>
              <a:gd name="T32" fmla="*/ 2147483647 w 368"/>
              <a:gd name="T33" fmla="*/ 2147483647 h 93"/>
              <a:gd name="T34" fmla="*/ 2147483647 w 368"/>
              <a:gd name="T35" fmla="*/ 2147483647 h 93"/>
              <a:gd name="T36" fmla="*/ 2147483647 w 368"/>
              <a:gd name="T37" fmla="*/ 2147483647 h 93"/>
              <a:gd name="T38" fmla="*/ 2147483647 w 368"/>
              <a:gd name="T39" fmla="*/ 2147483647 h 93"/>
              <a:gd name="T40" fmla="*/ 2147483647 w 368"/>
              <a:gd name="T41" fmla="*/ 2147483647 h 93"/>
              <a:gd name="T42" fmla="*/ 2147483647 w 368"/>
              <a:gd name="T43" fmla="*/ 2147483647 h 93"/>
              <a:gd name="T44" fmla="*/ 2147483647 w 368"/>
              <a:gd name="T45" fmla="*/ 2147483647 h 93"/>
              <a:gd name="T46" fmla="*/ 2147483647 w 368"/>
              <a:gd name="T47" fmla="*/ 2147483647 h 93"/>
              <a:gd name="T48" fmla="*/ 2147483647 w 368"/>
              <a:gd name="T49" fmla="*/ 2147483647 h 93"/>
              <a:gd name="T50" fmla="*/ 2147483647 w 368"/>
              <a:gd name="T51" fmla="*/ 2147483647 h 93"/>
              <a:gd name="T52" fmla="*/ 2147483647 w 368"/>
              <a:gd name="T53" fmla="*/ 2147483647 h 93"/>
              <a:gd name="T54" fmla="*/ 2147483647 w 368"/>
              <a:gd name="T55" fmla="*/ 2147483647 h 93"/>
              <a:gd name="T56" fmla="*/ 2147483647 w 368"/>
              <a:gd name="T57" fmla="*/ 2147483647 h 93"/>
              <a:gd name="T58" fmla="*/ 2147483647 w 368"/>
              <a:gd name="T59" fmla="*/ 2147483647 h 93"/>
              <a:gd name="T60" fmla="*/ 2147483647 w 368"/>
              <a:gd name="T61" fmla="*/ 2147483647 h 93"/>
              <a:gd name="T62" fmla="*/ 2147483647 w 368"/>
              <a:gd name="T63" fmla="*/ 2147483647 h 93"/>
              <a:gd name="T64" fmla="*/ 2147483647 w 368"/>
              <a:gd name="T65" fmla="*/ 2147483647 h 93"/>
              <a:gd name="T66" fmla="*/ 2147483647 w 368"/>
              <a:gd name="T67" fmla="*/ 0 h 93"/>
              <a:gd name="T68" fmla="*/ 2147483647 w 368"/>
              <a:gd name="T69" fmla="*/ 2147483647 h 93"/>
              <a:gd name="T70" fmla="*/ 2147483647 w 368"/>
              <a:gd name="T71" fmla="*/ 2147483647 h 93"/>
              <a:gd name="T72" fmla="*/ 0 w 368"/>
              <a:gd name="T73" fmla="*/ 2147483647 h 93"/>
              <a:gd name="T74" fmla="*/ 2147483647 w 368"/>
              <a:gd name="T75" fmla="*/ 2147483647 h 93"/>
              <a:gd name="T76" fmla="*/ 2147483647 w 368"/>
              <a:gd name="T77" fmla="*/ 2147483647 h 9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8"/>
              <a:gd name="T118" fmla="*/ 0 h 93"/>
              <a:gd name="T119" fmla="*/ 368 w 368"/>
              <a:gd name="T120" fmla="*/ 93 h 9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8" h="93">
                <a:moveTo>
                  <a:pt x="368" y="4"/>
                </a:moveTo>
                <a:lnTo>
                  <a:pt x="364" y="13"/>
                </a:lnTo>
                <a:lnTo>
                  <a:pt x="355" y="21"/>
                </a:lnTo>
                <a:lnTo>
                  <a:pt x="347" y="30"/>
                </a:lnTo>
                <a:lnTo>
                  <a:pt x="342" y="30"/>
                </a:lnTo>
                <a:lnTo>
                  <a:pt x="330" y="34"/>
                </a:lnTo>
                <a:lnTo>
                  <a:pt x="313" y="42"/>
                </a:lnTo>
                <a:lnTo>
                  <a:pt x="292" y="46"/>
                </a:lnTo>
                <a:lnTo>
                  <a:pt x="271" y="51"/>
                </a:lnTo>
                <a:lnTo>
                  <a:pt x="245" y="59"/>
                </a:lnTo>
                <a:lnTo>
                  <a:pt x="220" y="63"/>
                </a:lnTo>
                <a:lnTo>
                  <a:pt x="190" y="68"/>
                </a:lnTo>
                <a:lnTo>
                  <a:pt x="131" y="72"/>
                </a:lnTo>
                <a:lnTo>
                  <a:pt x="68" y="76"/>
                </a:lnTo>
                <a:lnTo>
                  <a:pt x="43" y="80"/>
                </a:lnTo>
                <a:lnTo>
                  <a:pt x="43" y="63"/>
                </a:lnTo>
                <a:lnTo>
                  <a:pt x="64" y="59"/>
                </a:lnTo>
                <a:lnTo>
                  <a:pt x="131" y="55"/>
                </a:lnTo>
                <a:lnTo>
                  <a:pt x="190" y="51"/>
                </a:lnTo>
                <a:lnTo>
                  <a:pt x="216" y="46"/>
                </a:lnTo>
                <a:lnTo>
                  <a:pt x="245" y="42"/>
                </a:lnTo>
                <a:lnTo>
                  <a:pt x="266" y="38"/>
                </a:lnTo>
                <a:lnTo>
                  <a:pt x="288" y="30"/>
                </a:lnTo>
                <a:lnTo>
                  <a:pt x="309" y="25"/>
                </a:lnTo>
                <a:lnTo>
                  <a:pt x="321" y="21"/>
                </a:lnTo>
                <a:lnTo>
                  <a:pt x="338" y="13"/>
                </a:lnTo>
                <a:lnTo>
                  <a:pt x="334" y="13"/>
                </a:lnTo>
                <a:lnTo>
                  <a:pt x="347" y="8"/>
                </a:lnTo>
                <a:lnTo>
                  <a:pt x="342" y="8"/>
                </a:lnTo>
                <a:lnTo>
                  <a:pt x="351" y="4"/>
                </a:lnTo>
                <a:lnTo>
                  <a:pt x="347" y="4"/>
                </a:lnTo>
                <a:lnTo>
                  <a:pt x="351" y="0"/>
                </a:lnTo>
                <a:lnTo>
                  <a:pt x="368" y="4"/>
                </a:lnTo>
                <a:close/>
                <a:moveTo>
                  <a:pt x="51" y="93"/>
                </a:moveTo>
                <a:lnTo>
                  <a:pt x="0" y="72"/>
                </a:lnTo>
                <a:lnTo>
                  <a:pt x="47" y="42"/>
                </a:lnTo>
                <a:lnTo>
                  <a:pt x="51" y="93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80" name="Freeform 40"/>
          <p:cNvSpPr>
            <a:spLocks noEditPoints="1"/>
          </p:cNvSpPr>
          <p:nvPr/>
        </p:nvSpPr>
        <p:spPr bwMode="auto">
          <a:xfrm>
            <a:off x="5854701" y="2693988"/>
            <a:ext cx="2366963" cy="430212"/>
          </a:xfrm>
          <a:custGeom>
            <a:avLst/>
            <a:gdLst>
              <a:gd name="T0" fmla="*/ 2147483647 w 1013"/>
              <a:gd name="T1" fmla="*/ 0 h 161"/>
              <a:gd name="T2" fmla="*/ 2147483647 w 1013"/>
              <a:gd name="T3" fmla="*/ 2147483647 h 161"/>
              <a:gd name="T4" fmla="*/ 2147483647 w 1013"/>
              <a:gd name="T5" fmla="*/ 2147483647 h 161"/>
              <a:gd name="T6" fmla="*/ 2147483647 w 1013"/>
              <a:gd name="T7" fmla="*/ 2147483647 h 161"/>
              <a:gd name="T8" fmla="*/ 2147483647 w 1013"/>
              <a:gd name="T9" fmla="*/ 2147483647 h 161"/>
              <a:gd name="T10" fmla="*/ 2147483647 w 1013"/>
              <a:gd name="T11" fmla="*/ 2147483647 h 161"/>
              <a:gd name="T12" fmla="*/ 2147483647 w 1013"/>
              <a:gd name="T13" fmla="*/ 2147483647 h 161"/>
              <a:gd name="T14" fmla="*/ 2147483647 w 1013"/>
              <a:gd name="T15" fmla="*/ 2147483647 h 161"/>
              <a:gd name="T16" fmla="*/ 2147483647 w 1013"/>
              <a:gd name="T17" fmla="*/ 2147483647 h 161"/>
              <a:gd name="T18" fmla="*/ 2147483647 w 1013"/>
              <a:gd name="T19" fmla="*/ 2147483647 h 161"/>
              <a:gd name="T20" fmla="*/ 2147483647 w 1013"/>
              <a:gd name="T21" fmla="*/ 2147483647 h 161"/>
              <a:gd name="T22" fmla="*/ 2147483647 w 1013"/>
              <a:gd name="T23" fmla="*/ 2147483647 h 161"/>
              <a:gd name="T24" fmla="*/ 2147483647 w 1013"/>
              <a:gd name="T25" fmla="*/ 2147483647 h 161"/>
              <a:gd name="T26" fmla="*/ 2147483647 w 1013"/>
              <a:gd name="T27" fmla="*/ 2147483647 h 161"/>
              <a:gd name="T28" fmla="*/ 2147483647 w 1013"/>
              <a:gd name="T29" fmla="*/ 2147483647 h 161"/>
              <a:gd name="T30" fmla="*/ 2147483647 w 1013"/>
              <a:gd name="T31" fmla="*/ 2147483647 h 161"/>
              <a:gd name="T32" fmla="*/ 2147483647 w 1013"/>
              <a:gd name="T33" fmla="*/ 2147483647 h 161"/>
              <a:gd name="T34" fmla="*/ 2147483647 w 1013"/>
              <a:gd name="T35" fmla="*/ 2147483647 h 161"/>
              <a:gd name="T36" fmla="*/ 2147483647 w 1013"/>
              <a:gd name="T37" fmla="*/ 2147483647 h 161"/>
              <a:gd name="T38" fmla="*/ 2147483647 w 1013"/>
              <a:gd name="T39" fmla="*/ 2147483647 h 161"/>
              <a:gd name="T40" fmla="*/ 2147483647 w 1013"/>
              <a:gd name="T41" fmla="*/ 2147483647 h 161"/>
              <a:gd name="T42" fmla="*/ 2147483647 w 1013"/>
              <a:gd name="T43" fmla="*/ 2147483647 h 161"/>
              <a:gd name="T44" fmla="*/ 2147483647 w 1013"/>
              <a:gd name="T45" fmla="*/ 2147483647 h 161"/>
              <a:gd name="T46" fmla="*/ 2147483647 w 1013"/>
              <a:gd name="T47" fmla="*/ 2147483647 h 161"/>
              <a:gd name="T48" fmla="*/ 2147483647 w 1013"/>
              <a:gd name="T49" fmla="*/ 2147483647 h 161"/>
              <a:gd name="T50" fmla="*/ 2147483647 w 1013"/>
              <a:gd name="T51" fmla="*/ 2147483647 h 161"/>
              <a:gd name="T52" fmla="*/ 2147483647 w 1013"/>
              <a:gd name="T53" fmla="*/ 2147483647 h 161"/>
              <a:gd name="T54" fmla="*/ 2147483647 w 1013"/>
              <a:gd name="T55" fmla="*/ 2147483647 h 161"/>
              <a:gd name="T56" fmla="*/ 2147483647 w 1013"/>
              <a:gd name="T57" fmla="*/ 2147483647 h 161"/>
              <a:gd name="T58" fmla="*/ 2147483647 w 1013"/>
              <a:gd name="T59" fmla="*/ 2147483647 h 161"/>
              <a:gd name="T60" fmla="*/ 2147483647 w 1013"/>
              <a:gd name="T61" fmla="*/ 2147483647 h 161"/>
              <a:gd name="T62" fmla="*/ 2147483647 w 1013"/>
              <a:gd name="T63" fmla="*/ 2147483647 h 161"/>
              <a:gd name="T64" fmla="*/ 0 w 1013"/>
              <a:gd name="T65" fmla="*/ 2147483647 h 161"/>
              <a:gd name="T66" fmla="*/ 2147483647 w 1013"/>
              <a:gd name="T67" fmla="*/ 2147483647 h 161"/>
              <a:gd name="T68" fmla="*/ 2147483647 w 1013"/>
              <a:gd name="T69" fmla="*/ 2147483647 h 16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13"/>
              <a:gd name="T106" fmla="*/ 0 h 161"/>
              <a:gd name="T107" fmla="*/ 1013 w 1013"/>
              <a:gd name="T108" fmla="*/ 161 h 16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13" h="161">
                <a:moveTo>
                  <a:pt x="0" y="0"/>
                </a:moveTo>
                <a:lnTo>
                  <a:pt x="93" y="0"/>
                </a:lnTo>
                <a:lnTo>
                  <a:pt x="186" y="4"/>
                </a:lnTo>
                <a:lnTo>
                  <a:pt x="228" y="9"/>
                </a:lnTo>
                <a:lnTo>
                  <a:pt x="270" y="9"/>
                </a:lnTo>
                <a:lnTo>
                  <a:pt x="312" y="13"/>
                </a:lnTo>
                <a:lnTo>
                  <a:pt x="350" y="17"/>
                </a:lnTo>
                <a:lnTo>
                  <a:pt x="384" y="25"/>
                </a:lnTo>
                <a:lnTo>
                  <a:pt x="414" y="30"/>
                </a:lnTo>
                <a:lnTo>
                  <a:pt x="443" y="34"/>
                </a:lnTo>
                <a:lnTo>
                  <a:pt x="464" y="38"/>
                </a:lnTo>
                <a:lnTo>
                  <a:pt x="486" y="47"/>
                </a:lnTo>
                <a:lnTo>
                  <a:pt x="498" y="51"/>
                </a:lnTo>
                <a:lnTo>
                  <a:pt x="502" y="55"/>
                </a:lnTo>
                <a:lnTo>
                  <a:pt x="511" y="59"/>
                </a:lnTo>
                <a:lnTo>
                  <a:pt x="511" y="63"/>
                </a:lnTo>
                <a:lnTo>
                  <a:pt x="515" y="68"/>
                </a:lnTo>
                <a:lnTo>
                  <a:pt x="519" y="76"/>
                </a:lnTo>
                <a:lnTo>
                  <a:pt x="515" y="72"/>
                </a:lnTo>
                <a:lnTo>
                  <a:pt x="524" y="76"/>
                </a:lnTo>
                <a:lnTo>
                  <a:pt x="536" y="85"/>
                </a:lnTo>
                <a:lnTo>
                  <a:pt x="553" y="89"/>
                </a:lnTo>
                <a:lnTo>
                  <a:pt x="574" y="93"/>
                </a:lnTo>
                <a:lnTo>
                  <a:pt x="604" y="97"/>
                </a:lnTo>
                <a:lnTo>
                  <a:pt x="633" y="106"/>
                </a:lnTo>
                <a:lnTo>
                  <a:pt x="667" y="110"/>
                </a:lnTo>
                <a:lnTo>
                  <a:pt x="705" y="114"/>
                </a:lnTo>
                <a:lnTo>
                  <a:pt x="743" y="118"/>
                </a:lnTo>
                <a:lnTo>
                  <a:pt x="785" y="123"/>
                </a:lnTo>
                <a:lnTo>
                  <a:pt x="828" y="123"/>
                </a:lnTo>
                <a:lnTo>
                  <a:pt x="920" y="127"/>
                </a:lnTo>
                <a:lnTo>
                  <a:pt x="975" y="127"/>
                </a:lnTo>
                <a:lnTo>
                  <a:pt x="971" y="144"/>
                </a:lnTo>
                <a:lnTo>
                  <a:pt x="920" y="144"/>
                </a:lnTo>
                <a:lnTo>
                  <a:pt x="828" y="140"/>
                </a:lnTo>
                <a:lnTo>
                  <a:pt x="785" y="135"/>
                </a:lnTo>
                <a:lnTo>
                  <a:pt x="743" y="135"/>
                </a:lnTo>
                <a:lnTo>
                  <a:pt x="701" y="131"/>
                </a:lnTo>
                <a:lnTo>
                  <a:pt x="663" y="127"/>
                </a:lnTo>
                <a:lnTo>
                  <a:pt x="629" y="123"/>
                </a:lnTo>
                <a:lnTo>
                  <a:pt x="600" y="114"/>
                </a:lnTo>
                <a:lnTo>
                  <a:pt x="570" y="110"/>
                </a:lnTo>
                <a:lnTo>
                  <a:pt x="549" y="106"/>
                </a:lnTo>
                <a:lnTo>
                  <a:pt x="528" y="97"/>
                </a:lnTo>
                <a:lnTo>
                  <a:pt x="515" y="93"/>
                </a:lnTo>
                <a:lnTo>
                  <a:pt x="507" y="85"/>
                </a:lnTo>
                <a:lnTo>
                  <a:pt x="502" y="80"/>
                </a:lnTo>
                <a:lnTo>
                  <a:pt x="498" y="76"/>
                </a:lnTo>
                <a:lnTo>
                  <a:pt x="498" y="68"/>
                </a:lnTo>
                <a:lnTo>
                  <a:pt x="498" y="72"/>
                </a:lnTo>
                <a:lnTo>
                  <a:pt x="490" y="68"/>
                </a:lnTo>
                <a:lnTo>
                  <a:pt x="494" y="68"/>
                </a:lnTo>
                <a:lnTo>
                  <a:pt x="481" y="63"/>
                </a:lnTo>
                <a:lnTo>
                  <a:pt x="460" y="55"/>
                </a:lnTo>
                <a:lnTo>
                  <a:pt x="439" y="51"/>
                </a:lnTo>
                <a:lnTo>
                  <a:pt x="410" y="47"/>
                </a:lnTo>
                <a:lnTo>
                  <a:pt x="380" y="42"/>
                </a:lnTo>
                <a:lnTo>
                  <a:pt x="346" y="34"/>
                </a:lnTo>
                <a:lnTo>
                  <a:pt x="308" y="30"/>
                </a:lnTo>
                <a:lnTo>
                  <a:pt x="270" y="25"/>
                </a:lnTo>
                <a:lnTo>
                  <a:pt x="228" y="25"/>
                </a:lnTo>
                <a:lnTo>
                  <a:pt x="186" y="21"/>
                </a:lnTo>
                <a:lnTo>
                  <a:pt x="93" y="17"/>
                </a:lnTo>
                <a:lnTo>
                  <a:pt x="0" y="17"/>
                </a:lnTo>
                <a:lnTo>
                  <a:pt x="0" y="0"/>
                </a:lnTo>
                <a:close/>
                <a:moveTo>
                  <a:pt x="967" y="110"/>
                </a:moveTo>
                <a:lnTo>
                  <a:pt x="1013" y="135"/>
                </a:lnTo>
                <a:lnTo>
                  <a:pt x="963" y="161"/>
                </a:lnTo>
                <a:lnTo>
                  <a:pt x="967" y="11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81" name="Freeform 41"/>
          <p:cNvSpPr>
            <a:spLocks noEditPoints="1"/>
          </p:cNvSpPr>
          <p:nvPr/>
        </p:nvSpPr>
        <p:spPr bwMode="auto">
          <a:xfrm>
            <a:off x="4364038" y="2411414"/>
            <a:ext cx="838200" cy="134937"/>
          </a:xfrm>
          <a:custGeom>
            <a:avLst/>
            <a:gdLst>
              <a:gd name="T0" fmla="*/ 0 w 359"/>
              <a:gd name="T1" fmla="*/ 0 h 50"/>
              <a:gd name="T2" fmla="*/ 2147483647 w 359"/>
              <a:gd name="T3" fmla="*/ 0 h 50"/>
              <a:gd name="T4" fmla="*/ 2147483647 w 359"/>
              <a:gd name="T5" fmla="*/ 0 h 50"/>
              <a:gd name="T6" fmla="*/ 2147483647 w 359"/>
              <a:gd name="T7" fmla="*/ 2147483647 h 50"/>
              <a:gd name="T8" fmla="*/ 2147483647 w 359"/>
              <a:gd name="T9" fmla="*/ 2147483647 h 50"/>
              <a:gd name="T10" fmla="*/ 2147483647 w 359"/>
              <a:gd name="T11" fmla="*/ 2147483647 h 50"/>
              <a:gd name="T12" fmla="*/ 2147483647 w 359"/>
              <a:gd name="T13" fmla="*/ 2147483647 h 50"/>
              <a:gd name="T14" fmla="*/ 2147483647 w 359"/>
              <a:gd name="T15" fmla="*/ 2147483647 h 50"/>
              <a:gd name="T16" fmla="*/ 2147483647 w 359"/>
              <a:gd name="T17" fmla="*/ 2147483647 h 50"/>
              <a:gd name="T18" fmla="*/ 2147483647 w 359"/>
              <a:gd name="T19" fmla="*/ 2147483647 h 50"/>
              <a:gd name="T20" fmla="*/ 2147483647 w 359"/>
              <a:gd name="T21" fmla="*/ 2147483647 h 50"/>
              <a:gd name="T22" fmla="*/ 2147483647 w 359"/>
              <a:gd name="T23" fmla="*/ 2147483647 h 50"/>
              <a:gd name="T24" fmla="*/ 2147483647 w 359"/>
              <a:gd name="T25" fmla="*/ 2147483647 h 50"/>
              <a:gd name="T26" fmla="*/ 2147483647 w 359"/>
              <a:gd name="T27" fmla="*/ 2147483647 h 50"/>
              <a:gd name="T28" fmla="*/ 2147483647 w 359"/>
              <a:gd name="T29" fmla="*/ 2147483647 h 50"/>
              <a:gd name="T30" fmla="*/ 2147483647 w 359"/>
              <a:gd name="T31" fmla="*/ 2147483647 h 50"/>
              <a:gd name="T32" fmla="*/ 2147483647 w 359"/>
              <a:gd name="T33" fmla="*/ 2147483647 h 50"/>
              <a:gd name="T34" fmla="*/ 0 w 359"/>
              <a:gd name="T35" fmla="*/ 2147483647 h 50"/>
              <a:gd name="T36" fmla="*/ 0 w 359"/>
              <a:gd name="T37" fmla="*/ 0 h 50"/>
              <a:gd name="T38" fmla="*/ 2147483647 w 359"/>
              <a:gd name="T39" fmla="*/ 0 h 50"/>
              <a:gd name="T40" fmla="*/ 2147483647 w 359"/>
              <a:gd name="T41" fmla="*/ 2147483647 h 50"/>
              <a:gd name="T42" fmla="*/ 2147483647 w 359"/>
              <a:gd name="T43" fmla="*/ 2147483647 h 50"/>
              <a:gd name="T44" fmla="*/ 2147483647 w 359"/>
              <a:gd name="T45" fmla="*/ 0 h 5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9"/>
              <a:gd name="T70" fmla="*/ 0 h 50"/>
              <a:gd name="T71" fmla="*/ 359 w 359"/>
              <a:gd name="T72" fmla="*/ 50 h 5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9" h="50">
                <a:moveTo>
                  <a:pt x="0" y="0"/>
                </a:moveTo>
                <a:lnTo>
                  <a:pt x="64" y="0"/>
                </a:lnTo>
                <a:lnTo>
                  <a:pt x="131" y="0"/>
                </a:lnTo>
                <a:lnTo>
                  <a:pt x="190" y="4"/>
                </a:lnTo>
                <a:lnTo>
                  <a:pt x="220" y="8"/>
                </a:lnTo>
                <a:lnTo>
                  <a:pt x="245" y="8"/>
                </a:lnTo>
                <a:lnTo>
                  <a:pt x="271" y="12"/>
                </a:lnTo>
                <a:lnTo>
                  <a:pt x="292" y="12"/>
                </a:lnTo>
                <a:lnTo>
                  <a:pt x="321" y="21"/>
                </a:lnTo>
                <a:lnTo>
                  <a:pt x="317" y="38"/>
                </a:lnTo>
                <a:lnTo>
                  <a:pt x="292" y="29"/>
                </a:lnTo>
                <a:lnTo>
                  <a:pt x="271" y="29"/>
                </a:lnTo>
                <a:lnTo>
                  <a:pt x="245" y="25"/>
                </a:lnTo>
                <a:lnTo>
                  <a:pt x="220" y="25"/>
                </a:lnTo>
                <a:lnTo>
                  <a:pt x="190" y="21"/>
                </a:lnTo>
                <a:lnTo>
                  <a:pt x="131" y="16"/>
                </a:lnTo>
                <a:lnTo>
                  <a:pt x="64" y="16"/>
                </a:lnTo>
                <a:lnTo>
                  <a:pt x="0" y="16"/>
                </a:lnTo>
                <a:lnTo>
                  <a:pt x="0" y="0"/>
                </a:lnTo>
                <a:close/>
                <a:moveTo>
                  <a:pt x="317" y="0"/>
                </a:moveTo>
                <a:lnTo>
                  <a:pt x="359" y="42"/>
                </a:lnTo>
                <a:lnTo>
                  <a:pt x="300" y="50"/>
                </a:lnTo>
                <a:lnTo>
                  <a:pt x="317" y="0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82" name="Freeform 42"/>
          <p:cNvSpPr>
            <a:spLocks noEditPoints="1"/>
          </p:cNvSpPr>
          <p:nvPr/>
        </p:nvSpPr>
        <p:spPr bwMode="auto">
          <a:xfrm>
            <a:off x="5183188" y="2886076"/>
            <a:ext cx="1509712" cy="428625"/>
          </a:xfrm>
          <a:custGeom>
            <a:avLst/>
            <a:gdLst>
              <a:gd name="T0" fmla="*/ 2147483647 w 646"/>
              <a:gd name="T1" fmla="*/ 0 h 160"/>
              <a:gd name="T2" fmla="*/ 2147483647 w 646"/>
              <a:gd name="T3" fmla="*/ 2147483647 h 160"/>
              <a:gd name="T4" fmla="*/ 2147483647 w 646"/>
              <a:gd name="T5" fmla="*/ 2147483647 h 160"/>
              <a:gd name="T6" fmla="*/ 2147483647 w 646"/>
              <a:gd name="T7" fmla="*/ 2147483647 h 160"/>
              <a:gd name="T8" fmla="*/ 2147483647 w 646"/>
              <a:gd name="T9" fmla="*/ 2147483647 h 160"/>
              <a:gd name="T10" fmla="*/ 2147483647 w 646"/>
              <a:gd name="T11" fmla="*/ 2147483647 h 160"/>
              <a:gd name="T12" fmla="*/ 2147483647 w 646"/>
              <a:gd name="T13" fmla="*/ 2147483647 h 160"/>
              <a:gd name="T14" fmla="*/ 2147483647 w 646"/>
              <a:gd name="T15" fmla="*/ 2147483647 h 160"/>
              <a:gd name="T16" fmla="*/ 2147483647 w 646"/>
              <a:gd name="T17" fmla="*/ 2147483647 h 160"/>
              <a:gd name="T18" fmla="*/ 2147483647 w 646"/>
              <a:gd name="T19" fmla="*/ 2147483647 h 160"/>
              <a:gd name="T20" fmla="*/ 2147483647 w 646"/>
              <a:gd name="T21" fmla="*/ 2147483647 h 160"/>
              <a:gd name="T22" fmla="*/ 2147483647 w 646"/>
              <a:gd name="T23" fmla="*/ 2147483647 h 160"/>
              <a:gd name="T24" fmla="*/ 2147483647 w 646"/>
              <a:gd name="T25" fmla="*/ 2147483647 h 160"/>
              <a:gd name="T26" fmla="*/ 2147483647 w 646"/>
              <a:gd name="T27" fmla="*/ 2147483647 h 160"/>
              <a:gd name="T28" fmla="*/ 2147483647 w 646"/>
              <a:gd name="T29" fmla="*/ 2147483647 h 160"/>
              <a:gd name="T30" fmla="*/ 2147483647 w 646"/>
              <a:gd name="T31" fmla="*/ 2147483647 h 160"/>
              <a:gd name="T32" fmla="*/ 2147483647 w 646"/>
              <a:gd name="T33" fmla="*/ 2147483647 h 160"/>
              <a:gd name="T34" fmla="*/ 2147483647 w 646"/>
              <a:gd name="T35" fmla="*/ 2147483647 h 160"/>
              <a:gd name="T36" fmla="*/ 2147483647 w 646"/>
              <a:gd name="T37" fmla="*/ 2147483647 h 160"/>
              <a:gd name="T38" fmla="*/ 2147483647 w 646"/>
              <a:gd name="T39" fmla="*/ 2147483647 h 160"/>
              <a:gd name="T40" fmla="*/ 2147483647 w 646"/>
              <a:gd name="T41" fmla="*/ 2147483647 h 160"/>
              <a:gd name="T42" fmla="*/ 2147483647 w 646"/>
              <a:gd name="T43" fmla="*/ 2147483647 h 160"/>
              <a:gd name="T44" fmla="*/ 2147483647 w 646"/>
              <a:gd name="T45" fmla="*/ 2147483647 h 160"/>
              <a:gd name="T46" fmla="*/ 2147483647 w 646"/>
              <a:gd name="T47" fmla="*/ 2147483647 h 160"/>
              <a:gd name="T48" fmla="*/ 2147483647 w 646"/>
              <a:gd name="T49" fmla="*/ 2147483647 h 160"/>
              <a:gd name="T50" fmla="*/ 2147483647 w 646"/>
              <a:gd name="T51" fmla="*/ 2147483647 h 160"/>
              <a:gd name="T52" fmla="*/ 2147483647 w 646"/>
              <a:gd name="T53" fmla="*/ 2147483647 h 160"/>
              <a:gd name="T54" fmla="*/ 2147483647 w 646"/>
              <a:gd name="T55" fmla="*/ 2147483647 h 160"/>
              <a:gd name="T56" fmla="*/ 2147483647 w 646"/>
              <a:gd name="T57" fmla="*/ 2147483647 h 160"/>
              <a:gd name="T58" fmla="*/ 2147483647 w 646"/>
              <a:gd name="T59" fmla="*/ 2147483647 h 160"/>
              <a:gd name="T60" fmla="*/ 2147483647 w 646"/>
              <a:gd name="T61" fmla="*/ 2147483647 h 160"/>
              <a:gd name="T62" fmla="*/ 2147483647 w 646"/>
              <a:gd name="T63" fmla="*/ 2147483647 h 160"/>
              <a:gd name="T64" fmla="*/ 2147483647 w 646"/>
              <a:gd name="T65" fmla="*/ 2147483647 h 160"/>
              <a:gd name="T66" fmla="*/ 2147483647 w 646"/>
              <a:gd name="T67" fmla="*/ 2147483647 h 160"/>
              <a:gd name="T68" fmla="*/ 2147483647 w 646"/>
              <a:gd name="T69" fmla="*/ 2147483647 h 160"/>
              <a:gd name="T70" fmla="*/ 2147483647 w 646"/>
              <a:gd name="T71" fmla="*/ 2147483647 h 160"/>
              <a:gd name="T72" fmla="*/ 2147483647 w 646"/>
              <a:gd name="T73" fmla="*/ 2147483647 h 160"/>
              <a:gd name="T74" fmla="*/ 2147483647 w 646"/>
              <a:gd name="T75" fmla="*/ 2147483647 h 160"/>
              <a:gd name="T76" fmla="*/ 2147483647 w 646"/>
              <a:gd name="T77" fmla="*/ 2147483647 h 160"/>
              <a:gd name="T78" fmla="*/ 2147483647 w 646"/>
              <a:gd name="T79" fmla="*/ 2147483647 h 160"/>
              <a:gd name="T80" fmla="*/ 2147483647 w 646"/>
              <a:gd name="T81" fmla="*/ 2147483647 h 160"/>
              <a:gd name="T82" fmla="*/ 2147483647 w 646"/>
              <a:gd name="T83" fmla="*/ 2147483647 h 160"/>
              <a:gd name="T84" fmla="*/ 2147483647 w 646"/>
              <a:gd name="T85" fmla="*/ 2147483647 h 160"/>
              <a:gd name="T86" fmla="*/ 2147483647 w 646"/>
              <a:gd name="T87" fmla="*/ 2147483647 h 160"/>
              <a:gd name="T88" fmla="*/ 2147483647 w 646"/>
              <a:gd name="T89" fmla="*/ 2147483647 h 160"/>
              <a:gd name="T90" fmla="*/ 2147483647 w 646"/>
              <a:gd name="T91" fmla="*/ 2147483647 h 160"/>
              <a:gd name="T92" fmla="*/ 2147483647 w 646"/>
              <a:gd name="T93" fmla="*/ 2147483647 h 160"/>
              <a:gd name="T94" fmla="*/ 2147483647 w 646"/>
              <a:gd name="T95" fmla="*/ 2147483647 h 160"/>
              <a:gd name="T96" fmla="*/ 2147483647 w 646"/>
              <a:gd name="T97" fmla="*/ 2147483647 h 160"/>
              <a:gd name="T98" fmla="*/ 0 w 646"/>
              <a:gd name="T99" fmla="*/ 2147483647 h 160"/>
              <a:gd name="T100" fmla="*/ 0 w 646"/>
              <a:gd name="T101" fmla="*/ 2147483647 h 160"/>
              <a:gd name="T102" fmla="*/ 0 w 646"/>
              <a:gd name="T103" fmla="*/ 2147483647 h 160"/>
              <a:gd name="T104" fmla="*/ 2147483647 w 646"/>
              <a:gd name="T105" fmla="*/ 0 h 160"/>
              <a:gd name="T106" fmla="*/ 2147483647 w 646"/>
              <a:gd name="T107" fmla="*/ 2147483647 h 160"/>
              <a:gd name="T108" fmla="*/ 2147483647 w 646"/>
              <a:gd name="T109" fmla="*/ 2147483647 h 160"/>
              <a:gd name="T110" fmla="*/ 2147483647 w 646"/>
              <a:gd name="T111" fmla="*/ 2147483647 h 160"/>
              <a:gd name="T112" fmla="*/ 2147483647 w 646"/>
              <a:gd name="T113" fmla="*/ 2147483647 h 1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46"/>
              <a:gd name="T172" fmla="*/ 0 h 160"/>
              <a:gd name="T173" fmla="*/ 646 w 646"/>
              <a:gd name="T174" fmla="*/ 160 h 1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46" h="160">
                <a:moveTo>
                  <a:pt x="17" y="0"/>
                </a:moveTo>
                <a:lnTo>
                  <a:pt x="17" y="8"/>
                </a:lnTo>
                <a:lnTo>
                  <a:pt x="17" y="4"/>
                </a:lnTo>
                <a:lnTo>
                  <a:pt x="21" y="13"/>
                </a:lnTo>
                <a:lnTo>
                  <a:pt x="29" y="17"/>
                </a:lnTo>
                <a:lnTo>
                  <a:pt x="38" y="25"/>
                </a:lnTo>
                <a:lnTo>
                  <a:pt x="51" y="30"/>
                </a:lnTo>
                <a:lnTo>
                  <a:pt x="67" y="38"/>
                </a:lnTo>
                <a:lnTo>
                  <a:pt x="89" y="42"/>
                </a:lnTo>
                <a:lnTo>
                  <a:pt x="110" y="51"/>
                </a:lnTo>
                <a:lnTo>
                  <a:pt x="131" y="55"/>
                </a:lnTo>
                <a:lnTo>
                  <a:pt x="156" y="59"/>
                </a:lnTo>
                <a:lnTo>
                  <a:pt x="211" y="68"/>
                </a:lnTo>
                <a:lnTo>
                  <a:pt x="266" y="72"/>
                </a:lnTo>
                <a:lnTo>
                  <a:pt x="325" y="72"/>
                </a:lnTo>
                <a:lnTo>
                  <a:pt x="384" y="76"/>
                </a:lnTo>
                <a:lnTo>
                  <a:pt x="443" y="80"/>
                </a:lnTo>
                <a:lnTo>
                  <a:pt x="498" y="89"/>
                </a:lnTo>
                <a:lnTo>
                  <a:pt x="523" y="93"/>
                </a:lnTo>
                <a:lnTo>
                  <a:pt x="549" y="97"/>
                </a:lnTo>
                <a:lnTo>
                  <a:pt x="570" y="106"/>
                </a:lnTo>
                <a:lnTo>
                  <a:pt x="587" y="110"/>
                </a:lnTo>
                <a:lnTo>
                  <a:pt x="608" y="118"/>
                </a:lnTo>
                <a:lnTo>
                  <a:pt x="621" y="127"/>
                </a:lnTo>
                <a:lnTo>
                  <a:pt x="608" y="139"/>
                </a:lnTo>
                <a:lnTo>
                  <a:pt x="599" y="131"/>
                </a:lnTo>
                <a:lnTo>
                  <a:pt x="599" y="135"/>
                </a:lnTo>
                <a:lnTo>
                  <a:pt x="583" y="127"/>
                </a:lnTo>
                <a:lnTo>
                  <a:pt x="566" y="122"/>
                </a:lnTo>
                <a:lnTo>
                  <a:pt x="545" y="114"/>
                </a:lnTo>
                <a:lnTo>
                  <a:pt x="519" y="110"/>
                </a:lnTo>
                <a:lnTo>
                  <a:pt x="494" y="106"/>
                </a:lnTo>
                <a:lnTo>
                  <a:pt x="443" y="97"/>
                </a:lnTo>
                <a:lnTo>
                  <a:pt x="384" y="93"/>
                </a:lnTo>
                <a:lnTo>
                  <a:pt x="325" y="89"/>
                </a:lnTo>
                <a:lnTo>
                  <a:pt x="266" y="89"/>
                </a:lnTo>
                <a:lnTo>
                  <a:pt x="207" y="84"/>
                </a:lnTo>
                <a:lnTo>
                  <a:pt x="152" y="76"/>
                </a:lnTo>
                <a:lnTo>
                  <a:pt x="127" y="72"/>
                </a:lnTo>
                <a:lnTo>
                  <a:pt x="105" y="63"/>
                </a:lnTo>
                <a:lnTo>
                  <a:pt x="84" y="59"/>
                </a:lnTo>
                <a:lnTo>
                  <a:pt x="63" y="55"/>
                </a:lnTo>
                <a:lnTo>
                  <a:pt x="46" y="46"/>
                </a:lnTo>
                <a:lnTo>
                  <a:pt x="29" y="38"/>
                </a:lnTo>
                <a:lnTo>
                  <a:pt x="17" y="30"/>
                </a:lnTo>
                <a:lnTo>
                  <a:pt x="8" y="25"/>
                </a:lnTo>
                <a:lnTo>
                  <a:pt x="8" y="21"/>
                </a:lnTo>
                <a:lnTo>
                  <a:pt x="0" y="13"/>
                </a:lnTo>
                <a:lnTo>
                  <a:pt x="0" y="4"/>
                </a:lnTo>
                <a:lnTo>
                  <a:pt x="17" y="0"/>
                </a:lnTo>
                <a:close/>
                <a:moveTo>
                  <a:pt x="625" y="110"/>
                </a:moveTo>
                <a:lnTo>
                  <a:pt x="646" y="160"/>
                </a:lnTo>
                <a:lnTo>
                  <a:pt x="591" y="148"/>
                </a:lnTo>
                <a:lnTo>
                  <a:pt x="625" y="11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rgbClr val="009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83" name="Freeform 43"/>
          <p:cNvSpPr>
            <a:spLocks noEditPoints="1"/>
          </p:cNvSpPr>
          <p:nvPr/>
        </p:nvSpPr>
        <p:spPr bwMode="auto">
          <a:xfrm>
            <a:off x="3554413" y="1854201"/>
            <a:ext cx="1371600" cy="396875"/>
          </a:xfrm>
          <a:custGeom>
            <a:avLst/>
            <a:gdLst>
              <a:gd name="T0" fmla="*/ 2147483647 w 587"/>
              <a:gd name="T1" fmla="*/ 2147483647 h 148"/>
              <a:gd name="T2" fmla="*/ 2147483647 w 587"/>
              <a:gd name="T3" fmla="*/ 2147483647 h 148"/>
              <a:gd name="T4" fmla="*/ 2147483647 w 587"/>
              <a:gd name="T5" fmla="*/ 2147483647 h 148"/>
              <a:gd name="T6" fmla="*/ 2147483647 w 587"/>
              <a:gd name="T7" fmla="*/ 2147483647 h 148"/>
              <a:gd name="T8" fmla="*/ 2147483647 w 587"/>
              <a:gd name="T9" fmla="*/ 2147483647 h 148"/>
              <a:gd name="T10" fmla="*/ 2147483647 w 587"/>
              <a:gd name="T11" fmla="*/ 2147483647 h 148"/>
              <a:gd name="T12" fmla="*/ 2147483647 w 587"/>
              <a:gd name="T13" fmla="*/ 2147483647 h 148"/>
              <a:gd name="T14" fmla="*/ 2147483647 w 587"/>
              <a:gd name="T15" fmla="*/ 2147483647 h 148"/>
              <a:gd name="T16" fmla="*/ 2147483647 w 587"/>
              <a:gd name="T17" fmla="*/ 2147483647 h 148"/>
              <a:gd name="T18" fmla="*/ 2147483647 w 587"/>
              <a:gd name="T19" fmla="*/ 2147483647 h 148"/>
              <a:gd name="T20" fmla="*/ 2147483647 w 587"/>
              <a:gd name="T21" fmla="*/ 2147483647 h 148"/>
              <a:gd name="T22" fmla="*/ 2147483647 w 587"/>
              <a:gd name="T23" fmla="*/ 2147483647 h 148"/>
              <a:gd name="T24" fmla="*/ 2147483647 w 587"/>
              <a:gd name="T25" fmla="*/ 2147483647 h 148"/>
              <a:gd name="T26" fmla="*/ 2147483647 w 587"/>
              <a:gd name="T27" fmla="*/ 2147483647 h 148"/>
              <a:gd name="T28" fmla="*/ 2147483647 w 587"/>
              <a:gd name="T29" fmla="*/ 2147483647 h 148"/>
              <a:gd name="T30" fmla="*/ 2147483647 w 587"/>
              <a:gd name="T31" fmla="*/ 2147483647 h 148"/>
              <a:gd name="T32" fmla="*/ 2147483647 w 587"/>
              <a:gd name="T33" fmla="*/ 2147483647 h 148"/>
              <a:gd name="T34" fmla="*/ 2147483647 w 587"/>
              <a:gd name="T35" fmla="*/ 2147483647 h 148"/>
              <a:gd name="T36" fmla="*/ 2147483647 w 587"/>
              <a:gd name="T37" fmla="*/ 2147483647 h 148"/>
              <a:gd name="T38" fmla="*/ 2147483647 w 587"/>
              <a:gd name="T39" fmla="*/ 2147483647 h 148"/>
              <a:gd name="T40" fmla="*/ 2147483647 w 587"/>
              <a:gd name="T41" fmla="*/ 2147483647 h 148"/>
              <a:gd name="T42" fmla="*/ 2147483647 w 587"/>
              <a:gd name="T43" fmla="*/ 2147483647 h 148"/>
              <a:gd name="T44" fmla="*/ 2147483647 w 587"/>
              <a:gd name="T45" fmla="*/ 2147483647 h 148"/>
              <a:gd name="T46" fmla="*/ 2147483647 w 587"/>
              <a:gd name="T47" fmla="*/ 2147483647 h 148"/>
              <a:gd name="T48" fmla="*/ 2147483647 w 587"/>
              <a:gd name="T49" fmla="*/ 2147483647 h 148"/>
              <a:gd name="T50" fmla="*/ 2147483647 w 587"/>
              <a:gd name="T51" fmla="*/ 2147483647 h 148"/>
              <a:gd name="T52" fmla="*/ 2147483647 w 587"/>
              <a:gd name="T53" fmla="*/ 2147483647 h 148"/>
              <a:gd name="T54" fmla="*/ 2147483647 w 587"/>
              <a:gd name="T55" fmla="*/ 2147483647 h 148"/>
              <a:gd name="T56" fmla="*/ 2147483647 w 587"/>
              <a:gd name="T57" fmla="*/ 2147483647 h 148"/>
              <a:gd name="T58" fmla="*/ 2147483647 w 587"/>
              <a:gd name="T59" fmla="*/ 0 h 148"/>
              <a:gd name="T60" fmla="*/ 2147483647 w 587"/>
              <a:gd name="T61" fmla="*/ 0 h 148"/>
              <a:gd name="T62" fmla="*/ 2147483647 w 587"/>
              <a:gd name="T63" fmla="*/ 0 h 148"/>
              <a:gd name="T64" fmla="*/ 2147483647 w 587"/>
              <a:gd name="T65" fmla="*/ 2147483647 h 148"/>
              <a:gd name="T66" fmla="*/ 2147483647 w 587"/>
              <a:gd name="T67" fmla="*/ 2147483647 h 148"/>
              <a:gd name="T68" fmla="*/ 2147483647 w 587"/>
              <a:gd name="T69" fmla="*/ 2147483647 h 148"/>
              <a:gd name="T70" fmla="*/ 0 w 587"/>
              <a:gd name="T71" fmla="*/ 2147483647 h 148"/>
              <a:gd name="T72" fmla="*/ 2147483647 w 587"/>
              <a:gd name="T73" fmla="*/ 2147483647 h 14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87"/>
              <a:gd name="T112" fmla="*/ 0 h 148"/>
              <a:gd name="T113" fmla="*/ 587 w 587"/>
              <a:gd name="T114" fmla="*/ 148 h 14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87" h="148">
                <a:moveTo>
                  <a:pt x="587" y="17"/>
                </a:moveTo>
                <a:lnTo>
                  <a:pt x="532" y="17"/>
                </a:lnTo>
                <a:lnTo>
                  <a:pt x="477" y="17"/>
                </a:lnTo>
                <a:lnTo>
                  <a:pt x="427" y="22"/>
                </a:lnTo>
                <a:lnTo>
                  <a:pt x="376" y="26"/>
                </a:lnTo>
                <a:lnTo>
                  <a:pt x="325" y="34"/>
                </a:lnTo>
                <a:lnTo>
                  <a:pt x="275" y="43"/>
                </a:lnTo>
                <a:lnTo>
                  <a:pt x="232" y="51"/>
                </a:lnTo>
                <a:lnTo>
                  <a:pt x="190" y="60"/>
                </a:lnTo>
                <a:lnTo>
                  <a:pt x="152" y="68"/>
                </a:lnTo>
                <a:lnTo>
                  <a:pt x="114" y="81"/>
                </a:lnTo>
                <a:lnTo>
                  <a:pt x="85" y="93"/>
                </a:lnTo>
                <a:lnTo>
                  <a:pt x="59" y="102"/>
                </a:lnTo>
                <a:lnTo>
                  <a:pt x="38" y="115"/>
                </a:lnTo>
                <a:lnTo>
                  <a:pt x="43" y="115"/>
                </a:lnTo>
                <a:lnTo>
                  <a:pt x="26" y="131"/>
                </a:lnTo>
                <a:lnTo>
                  <a:pt x="13" y="119"/>
                </a:lnTo>
                <a:lnTo>
                  <a:pt x="30" y="102"/>
                </a:lnTo>
                <a:lnTo>
                  <a:pt x="55" y="89"/>
                </a:lnTo>
                <a:lnTo>
                  <a:pt x="81" y="77"/>
                </a:lnTo>
                <a:lnTo>
                  <a:pt x="110" y="64"/>
                </a:lnTo>
                <a:lnTo>
                  <a:pt x="148" y="51"/>
                </a:lnTo>
                <a:lnTo>
                  <a:pt x="186" y="43"/>
                </a:lnTo>
                <a:lnTo>
                  <a:pt x="228" y="34"/>
                </a:lnTo>
                <a:lnTo>
                  <a:pt x="275" y="26"/>
                </a:lnTo>
                <a:lnTo>
                  <a:pt x="321" y="17"/>
                </a:lnTo>
                <a:lnTo>
                  <a:pt x="372" y="9"/>
                </a:lnTo>
                <a:lnTo>
                  <a:pt x="422" y="5"/>
                </a:lnTo>
                <a:lnTo>
                  <a:pt x="477" y="0"/>
                </a:lnTo>
                <a:lnTo>
                  <a:pt x="532" y="0"/>
                </a:lnTo>
                <a:lnTo>
                  <a:pt x="587" y="0"/>
                </a:lnTo>
                <a:lnTo>
                  <a:pt x="587" y="17"/>
                </a:lnTo>
                <a:close/>
                <a:moveTo>
                  <a:pt x="47" y="131"/>
                </a:moveTo>
                <a:lnTo>
                  <a:pt x="9" y="148"/>
                </a:lnTo>
                <a:lnTo>
                  <a:pt x="0" y="106"/>
                </a:lnTo>
                <a:lnTo>
                  <a:pt x="47" y="131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4943476" y="1412876"/>
            <a:ext cx="3165475" cy="6762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82880" tIns="182880" rIns="182880" bIns="182880"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rgbClr val="0D0D0D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地震（地震動・津波・沈降</a:t>
            </a:r>
            <a:r>
              <a:rPr lang="ja-JP" altLang="en-US" sz="1600" dirty="0">
                <a:solidFill>
                  <a:srgbClr val="0D0D0D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）</a:t>
            </a:r>
            <a:endParaRPr lang="ja-JP" altLang="en-US" sz="16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6285" name="Rectangle 47"/>
          <p:cNvSpPr>
            <a:spLocks noChangeArrowheads="1"/>
          </p:cNvSpPr>
          <p:nvPr/>
        </p:nvSpPr>
        <p:spPr bwMode="auto">
          <a:xfrm>
            <a:off x="5162551" y="2060576"/>
            <a:ext cx="303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0000FF"/>
                </a:solidFill>
                <a:latin typeface="Calibri" pitchFamily="34" charset="0"/>
              </a:rPr>
              <a:t>Q1</a:t>
            </a:r>
            <a:endParaRPr lang="ja-JP" altLang="ja-JP" sz="2000"/>
          </a:p>
        </p:txBody>
      </p:sp>
      <p:sp>
        <p:nvSpPr>
          <p:cNvPr id="96286" name="Rectangle 48"/>
          <p:cNvSpPr>
            <a:spLocks noChangeArrowheads="1"/>
          </p:cNvSpPr>
          <p:nvPr/>
        </p:nvSpPr>
        <p:spPr bwMode="auto">
          <a:xfrm>
            <a:off x="4708526" y="2133600"/>
            <a:ext cx="30321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0000FF"/>
                </a:solidFill>
                <a:latin typeface="Calibri" pitchFamily="34" charset="0"/>
              </a:rPr>
              <a:t>Q1</a:t>
            </a:r>
            <a:endParaRPr lang="ja-JP" altLang="ja-JP" sz="2000"/>
          </a:p>
        </p:txBody>
      </p:sp>
      <p:sp>
        <p:nvSpPr>
          <p:cNvPr id="96287" name="Rectangle 49"/>
          <p:cNvSpPr>
            <a:spLocks noChangeArrowheads="1"/>
          </p:cNvSpPr>
          <p:nvPr/>
        </p:nvSpPr>
        <p:spPr bwMode="auto">
          <a:xfrm>
            <a:off x="1992314" y="3481389"/>
            <a:ext cx="301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FF0000"/>
                </a:solidFill>
                <a:latin typeface="Calibri" pitchFamily="34" charset="0"/>
              </a:rPr>
              <a:t>Q2</a:t>
            </a:r>
            <a:endParaRPr lang="ja-JP" altLang="ja-JP" sz="2000"/>
          </a:p>
        </p:txBody>
      </p:sp>
      <p:sp>
        <p:nvSpPr>
          <p:cNvPr id="96288" name="Rectangle 50"/>
          <p:cNvSpPr>
            <a:spLocks noChangeArrowheads="1"/>
          </p:cNvSpPr>
          <p:nvPr/>
        </p:nvSpPr>
        <p:spPr bwMode="auto">
          <a:xfrm>
            <a:off x="6240464" y="2854326"/>
            <a:ext cx="301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009900"/>
                </a:solidFill>
                <a:latin typeface="Calibri" pitchFamily="34" charset="0"/>
              </a:rPr>
              <a:t>Q3</a:t>
            </a:r>
            <a:endParaRPr lang="ja-JP" altLang="ja-JP" sz="2000"/>
          </a:p>
        </p:txBody>
      </p:sp>
      <p:sp>
        <p:nvSpPr>
          <p:cNvPr id="96289" name="Rectangle 51"/>
          <p:cNvSpPr>
            <a:spLocks noChangeArrowheads="1"/>
          </p:cNvSpPr>
          <p:nvPr/>
        </p:nvSpPr>
        <p:spPr bwMode="auto">
          <a:xfrm>
            <a:off x="10185401" y="3481389"/>
            <a:ext cx="303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FF00FF"/>
                </a:solidFill>
                <a:latin typeface="Calibri" pitchFamily="34" charset="0"/>
              </a:rPr>
              <a:t>Q4</a:t>
            </a:r>
            <a:endParaRPr lang="ja-JP" altLang="ja-JP" sz="2000"/>
          </a:p>
        </p:txBody>
      </p:sp>
      <p:sp>
        <p:nvSpPr>
          <p:cNvPr id="96290" name="Rectangle 60"/>
          <p:cNvSpPr>
            <a:spLocks noChangeArrowheads="1"/>
          </p:cNvSpPr>
          <p:nvPr/>
        </p:nvSpPr>
        <p:spPr bwMode="auto">
          <a:xfrm>
            <a:off x="2805114" y="3414713"/>
            <a:ext cx="1525587" cy="21431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  <a:latin typeface="ＭＳ Ｐゴシック" charset="-128"/>
              </a:rPr>
              <a:t>種内・種間相互作用</a:t>
            </a:r>
            <a:endParaRPr lang="ja-JP" altLang="en-US" sz="1400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8232776" y="2886075"/>
            <a:ext cx="1655763" cy="3619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6292" name="Freeform 66"/>
          <p:cNvSpPr>
            <a:spLocks noEditPoints="1"/>
          </p:cNvSpPr>
          <p:nvPr/>
        </p:nvSpPr>
        <p:spPr bwMode="auto">
          <a:xfrm>
            <a:off x="8961438" y="3259139"/>
            <a:ext cx="119062" cy="719137"/>
          </a:xfrm>
          <a:custGeom>
            <a:avLst/>
            <a:gdLst>
              <a:gd name="T0" fmla="*/ 2147483647 w 51"/>
              <a:gd name="T1" fmla="*/ 0 h 207"/>
              <a:gd name="T2" fmla="*/ 2147483647 w 51"/>
              <a:gd name="T3" fmla="*/ 2147483647 h 207"/>
              <a:gd name="T4" fmla="*/ 2147483647 w 51"/>
              <a:gd name="T5" fmla="*/ 2147483647 h 207"/>
              <a:gd name="T6" fmla="*/ 2147483647 w 51"/>
              <a:gd name="T7" fmla="*/ 2147483647 h 207"/>
              <a:gd name="T8" fmla="*/ 2147483647 w 51"/>
              <a:gd name="T9" fmla="*/ 2147483647 h 207"/>
              <a:gd name="T10" fmla="*/ 2147483647 w 51"/>
              <a:gd name="T11" fmla="*/ 2147483647 h 207"/>
              <a:gd name="T12" fmla="*/ 2147483647 w 51"/>
              <a:gd name="T13" fmla="*/ 2147483647 h 207"/>
              <a:gd name="T14" fmla="*/ 2147483647 w 51"/>
              <a:gd name="T15" fmla="*/ 2147483647 h 207"/>
              <a:gd name="T16" fmla="*/ 2147483647 w 51"/>
              <a:gd name="T17" fmla="*/ 2147483647 h 207"/>
              <a:gd name="T18" fmla="*/ 2147483647 w 51"/>
              <a:gd name="T19" fmla="*/ 2147483647 h 207"/>
              <a:gd name="T20" fmla="*/ 2147483647 w 51"/>
              <a:gd name="T21" fmla="*/ 2147483647 h 207"/>
              <a:gd name="T22" fmla="*/ 2147483647 w 51"/>
              <a:gd name="T23" fmla="*/ 2147483647 h 207"/>
              <a:gd name="T24" fmla="*/ 2147483647 w 51"/>
              <a:gd name="T25" fmla="*/ 2147483647 h 207"/>
              <a:gd name="T26" fmla="*/ 2147483647 w 51"/>
              <a:gd name="T27" fmla="*/ 2147483647 h 207"/>
              <a:gd name="T28" fmla="*/ 2147483647 w 51"/>
              <a:gd name="T29" fmla="*/ 2147483647 h 207"/>
              <a:gd name="T30" fmla="*/ 2147483647 w 51"/>
              <a:gd name="T31" fmla="*/ 2147483647 h 207"/>
              <a:gd name="T32" fmla="*/ 2147483647 w 51"/>
              <a:gd name="T33" fmla="*/ 2147483647 h 207"/>
              <a:gd name="T34" fmla="*/ 2147483647 w 51"/>
              <a:gd name="T35" fmla="*/ 2147483647 h 207"/>
              <a:gd name="T36" fmla="*/ 2147483647 w 51"/>
              <a:gd name="T37" fmla="*/ 2147483647 h 207"/>
              <a:gd name="T38" fmla="*/ 2147483647 w 51"/>
              <a:gd name="T39" fmla="*/ 2147483647 h 207"/>
              <a:gd name="T40" fmla="*/ 2147483647 w 51"/>
              <a:gd name="T41" fmla="*/ 2147483647 h 207"/>
              <a:gd name="T42" fmla="*/ 2147483647 w 51"/>
              <a:gd name="T43" fmla="*/ 2147483647 h 207"/>
              <a:gd name="T44" fmla="*/ 2147483647 w 51"/>
              <a:gd name="T45" fmla="*/ 2147483647 h 207"/>
              <a:gd name="T46" fmla="*/ 2147483647 w 51"/>
              <a:gd name="T47" fmla="*/ 2147483647 h 207"/>
              <a:gd name="T48" fmla="*/ 2147483647 w 51"/>
              <a:gd name="T49" fmla="*/ 2147483647 h 207"/>
              <a:gd name="T50" fmla="*/ 2147483647 w 51"/>
              <a:gd name="T51" fmla="*/ 2147483647 h 207"/>
              <a:gd name="T52" fmla="*/ 2147483647 w 51"/>
              <a:gd name="T53" fmla="*/ 2147483647 h 207"/>
              <a:gd name="T54" fmla="*/ 2147483647 w 51"/>
              <a:gd name="T55" fmla="*/ 2147483647 h 207"/>
              <a:gd name="T56" fmla="*/ 2147483647 w 51"/>
              <a:gd name="T57" fmla="*/ 2147483647 h 207"/>
              <a:gd name="T58" fmla="*/ 2147483647 w 51"/>
              <a:gd name="T59" fmla="*/ 0 h 207"/>
              <a:gd name="T60" fmla="*/ 2147483647 w 51"/>
              <a:gd name="T61" fmla="*/ 0 h 207"/>
              <a:gd name="T62" fmla="*/ 2147483647 w 51"/>
              <a:gd name="T63" fmla="*/ 2147483647 h 207"/>
              <a:gd name="T64" fmla="*/ 2147483647 w 51"/>
              <a:gd name="T65" fmla="*/ 2147483647 h 207"/>
              <a:gd name="T66" fmla="*/ 0 w 51"/>
              <a:gd name="T67" fmla="*/ 2147483647 h 207"/>
              <a:gd name="T68" fmla="*/ 2147483647 w 51"/>
              <a:gd name="T69" fmla="*/ 2147483647 h 20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1"/>
              <a:gd name="T106" fmla="*/ 0 h 207"/>
              <a:gd name="T107" fmla="*/ 51 w 51"/>
              <a:gd name="T108" fmla="*/ 207 h 20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1" h="207">
                <a:moveTo>
                  <a:pt x="38" y="0"/>
                </a:moveTo>
                <a:lnTo>
                  <a:pt x="38" y="38"/>
                </a:lnTo>
                <a:lnTo>
                  <a:pt x="38" y="55"/>
                </a:lnTo>
                <a:lnTo>
                  <a:pt x="38" y="72"/>
                </a:lnTo>
                <a:lnTo>
                  <a:pt x="38" y="85"/>
                </a:lnTo>
                <a:lnTo>
                  <a:pt x="38" y="93"/>
                </a:lnTo>
                <a:lnTo>
                  <a:pt x="38" y="102"/>
                </a:lnTo>
                <a:lnTo>
                  <a:pt x="34" y="106"/>
                </a:lnTo>
                <a:lnTo>
                  <a:pt x="34" y="110"/>
                </a:lnTo>
                <a:lnTo>
                  <a:pt x="34" y="106"/>
                </a:lnTo>
                <a:lnTo>
                  <a:pt x="34" y="114"/>
                </a:lnTo>
                <a:lnTo>
                  <a:pt x="34" y="123"/>
                </a:lnTo>
                <a:lnTo>
                  <a:pt x="34" y="136"/>
                </a:lnTo>
                <a:lnTo>
                  <a:pt x="34" y="152"/>
                </a:lnTo>
                <a:lnTo>
                  <a:pt x="34" y="165"/>
                </a:lnTo>
                <a:lnTo>
                  <a:pt x="17" y="165"/>
                </a:lnTo>
                <a:lnTo>
                  <a:pt x="17" y="152"/>
                </a:lnTo>
                <a:lnTo>
                  <a:pt x="17" y="136"/>
                </a:lnTo>
                <a:lnTo>
                  <a:pt x="17" y="123"/>
                </a:lnTo>
                <a:lnTo>
                  <a:pt x="17" y="110"/>
                </a:lnTo>
                <a:lnTo>
                  <a:pt x="17" y="106"/>
                </a:lnTo>
                <a:lnTo>
                  <a:pt x="17" y="102"/>
                </a:lnTo>
                <a:lnTo>
                  <a:pt x="21" y="102"/>
                </a:lnTo>
                <a:lnTo>
                  <a:pt x="21" y="93"/>
                </a:lnTo>
                <a:lnTo>
                  <a:pt x="21" y="85"/>
                </a:lnTo>
                <a:lnTo>
                  <a:pt x="21" y="72"/>
                </a:lnTo>
                <a:lnTo>
                  <a:pt x="21" y="55"/>
                </a:lnTo>
                <a:lnTo>
                  <a:pt x="21" y="38"/>
                </a:lnTo>
                <a:lnTo>
                  <a:pt x="21" y="0"/>
                </a:lnTo>
                <a:lnTo>
                  <a:pt x="38" y="0"/>
                </a:lnTo>
                <a:close/>
                <a:moveTo>
                  <a:pt x="51" y="157"/>
                </a:moveTo>
                <a:lnTo>
                  <a:pt x="25" y="207"/>
                </a:lnTo>
                <a:lnTo>
                  <a:pt x="0" y="157"/>
                </a:lnTo>
                <a:lnTo>
                  <a:pt x="51" y="157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8232776" y="4000501"/>
            <a:ext cx="1655763" cy="3651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6294" name="Freeform 74"/>
          <p:cNvSpPr>
            <a:spLocks/>
          </p:cNvSpPr>
          <p:nvPr/>
        </p:nvSpPr>
        <p:spPr bwMode="auto">
          <a:xfrm>
            <a:off x="8232775" y="3340101"/>
            <a:ext cx="1587500" cy="327025"/>
          </a:xfrm>
          <a:custGeom>
            <a:avLst/>
            <a:gdLst>
              <a:gd name="T0" fmla="*/ 0 w 679"/>
              <a:gd name="T1" fmla="*/ 2147483647 h 122"/>
              <a:gd name="T2" fmla="*/ 2147483647 w 679"/>
              <a:gd name="T3" fmla="*/ 2147483647 h 122"/>
              <a:gd name="T4" fmla="*/ 2147483647 w 679"/>
              <a:gd name="T5" fmla="*/ 0 h 122"/>
              <a:gd name="T6" fmla="*/ 2147483647 w 679"/>
              <a:gd name="T7" fmla="*/ 0 h 122"/>
              <a:gd name="T8" fmla="*/ 2147483647 w 679"/>
              <a:gd name="T9" fmla="*/ 0 h 122"/>
              <a:gd name="T10" fmla="*/ 2147483647 w 679"/>
              <a:gd name="T11" fmla="*/ 0 h 122"/>
              <a:gd name="T12" fmla="*/ 2147483647 w 679"/>
              <a:gd name="T13" fmla="*/ 0 h 122"/>
              <a:gd name="T14" fmla="*/ 2147483647 w 679"/>
              <a:gd name="T15" fmla="*/ 2147483647 h 122"/>
              <a:gd name="T16" fmla="*/ 2147483647 w 679"/>
              <a:gd name="T17" fmla="*/ 2147483647 h 122"/>
              <a:gd name="T18" fmla="*/ 2147483647 w 679"/>
              <a:gd name="T19" fmla="*/ 2147483647 h 122"/>
              <a:gd name="T20" fmla="*/ 2147483647 w 679"/>
              <a:gd name="T21" fmla="*/ 2147483647 h 122"/>
              <a:gd name="T22" fmla="*/ 2147483647 w 679"/>
              <a:gd name="T23" fmla="*/ 2147483647 h 122"/>
              <a:gd name="T24" fmla="*/ 2147483647 w 679"/>
              <a:gd name="T25" fmla="*/ 2147483647 h 122"/>
              <a:gd name="T26" fmla="*/ 2147483647 w 679"/>
              <a:gd name="T27" fmla="*/ 2147483647 h 122"/>
              <a:gd name="T28" fmla="*/ 2147483647 w 679"/>
              <a:gd name="T29" fmla="*/ 2147483647 h 122"/>
              <a:gd name="T30" fmla="*/ 2147483647 w 679"/>
              <a:gd name="T31" fmla="*/ 2147483647 h 122"/>
              <a:gd name="T32" fmla="*/ 2147483647 w 679"/>
              <a:gd name="T33" fmla="*/ 2147483647 h 122"/>
              <a:gd name="T34" fmla="*/ 2147483647 w 679"/>
              <a:gd name="T35" fmla="*/ 2147483647 h 122"/>
              <a:gd name="T36" fmla="*/ 2147483647 w 679"/>
              <a:gd name="T37" fmla="*/ 2147483647 h 122"/>
              <a:gd name="T38" fmla="*/ 2147483647 w 679"/>
              <a:gd name="T39" fmla="*/ 2147483647 h 122"/>
              <a:gd name="T40" fmla="*/ 0 w 679"/>
              <a:gd name="T41" fmla="*/ 2147483647 h 122"/>
              <a:gd name="T42" fmla="*/ 0 w 679"/>
              <a:gd name="T43" fmla="*/ 2147483647 h 122"/>
              <a:gd name="T44" fmla="*/ 0 w 679"/>
              <a:gd name="T45" fmla="*/ 2147483647 h 1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79"/>
              <a:gd name="T70" fmla="*/ 0 h 122"/>
              <a:gd name="T71" fmla="*/ 679 w 679"/>
              <a:gd name="T72" fmla="*/ 122 h 1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79" h="122">
                <a:moveTo>
                  <a:pt x="0" y="17"/>
                </a:moveTo>
                <a:lnTo>
                  <a:pt x="4" y="4"/>
                </a:lnTo>
                <a:lnTo>
                  <a:pt x="16" y="0"/>
                </a:lnTo>
                <a:lnTo>
                  <a:pt x="658" y="0"/>
                </a:lnTo>
                <a:lnTo>
                  <a:pt x="671" y="4"/>
                </a:lnTo>
                <a:lnTo>
                  <a:pt x="679" y="17"/>
                </a:lnTo>
                <a:lnTo>
                  <a:pt x="679" y="101"/>
                </a:lnTo>
                <a:lnTo>
                  <a:pt x="671" y="114"/>
                </a:lnTo>
                <a:lnTo>
                  <a:pt x="658" y="122"/>
                </a:lnTo>
                <a:lnTo>
                  <a:pt x="16" y="122"/>
                </a:lnTo>
                <a:lnTo>
                  <a:pt x="4" y="114"/>
                </a:lnTo>
                <a:lnTo>
                  <a:pt x="0" y="101"/>
                </a:lnTo>
                <a:lnTo>
                  <a:pt x="0" y="17"/>
                </a:lnTo>
                <a:close/>
              </a:path>
            </a:pathLst>
          </a:custGeom>
          <a:solidFill>
            <a:srgbClr val="66FF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95" name="Rectangle 76"/>
          <p:cNvSpPr>
            <a:spLocks noChangeArrowheads="1"/>
          </p:cNvSpPr>
          <p:nvPr/>
        </p:nvSpPr>
        <p:spPr bwMode="auto">
          <a:xfrm>
            <a:off x="4797426" y="3543301"/>
            <a:ext cx="303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FF0000"/>
                </a:solidFill>
                <a:latin typeface="Calibri" pitchFamily="34" charset="0"/>
              </a:rPr>
              <a:t>Q2</a:t>
            </a:r>
            <a:endParaRPr lang="ja-JP" altLang="ja-JP" sz="2000"/>
          </a:p>
        </p:txBody>
      </p:sp>
      <p:sp>
        <p:nvSpPr>
          <p:cNvPr id="96296" name="Rectangle 77"/>
          <p:cNvSpPr>
            <a:spLocks noChangeArrowheads="1"/>
          </p:cNvSpPr>
          <p:nvPr/>
        </p:nvSpPr>
        <p:spPr bwMode="auto">
          <a:xfrm>
            <a:off x="7837488" y="3521076"/>
            <a:ext cx="303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FF00FF"/>
                </a:solidFill>
                <a:latin typeface="Calibri" pitchFamily="34" charset="0"/>
              </a:rPr>
              <a:t>Q4</a:t>
            </a:r>
            <a:endParaRPr lang="ja-JP" altLang="ja-JP" sz="2000"/>
          </a:p>
        </p:txBody>
      </p:sp>
      <p:sp>
        <p:nvSpPr>
          <p:cNvPr id="96297" name="Rectangle 78"/>
          <p:cNvSpPr>
            <a:spLocks noChangeArrowheads="1"/>
          </p:cNvSpPr>
          <p:nvPr/>
        </p:nvSpPr>
        <p:spPr bwMode="auto">
          <a:xfrm>
            <a:off x="4530726" y="3100389"/>
            <a:ext cx="303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FF0000"/>
                </a:solidFill>
                <a:latin typeface="Calibri" pitchFamily="34" charset="0"/>
              </a:rPr>
              <a:t>Q2</a:t>
            </a:r>
            <a:endParaRPr lang="ja-JP" altLang="ja-JP" sz="2000"/>
          </a:p>
        </p:txBody>
      </p:sp>
      <p:sp>
        <p:nvSpPr>
          <p:cNvPr id="96298" name="Rectangle 79"/>
          <p:cNvSpPr>
            <a:spLocks noChangeArrowheads="1"/>
          </p:cNvSpPr>
          <p:nvPr/>
        </p:nvSpPr>
        <p:spPr bwMode="auto">
          <a:xfrm>
            <a:off x="7748588" y="2708276"/>
            <a:ext cx="303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ja-JP" sz="2000">
                <a:solidFill>
                  <a:srgbClr val="FF00FF"/>
                </a:solidFill>
                <a:latin typeface="Calibri" pitchFamily="34" charset="0"/>
              </a:rPr>
              <a:t>Q4</a:t>
            </a:r>
            <a:endParaRPr lang="ja-JP" altLang="ja-JP" sz="2000"/>
          </a:p>
        </p:txBody>
      </p:sp>
      <p:sp>
        <p:nvSpPr>
          <p:cNvPr id="85" name="下矢印 84"/>
          <p:cNvSpPr/>
          <p:nvPr/>
        </p:nvSpPr>
        <p:spPr>
          <a:xfrm>
            <a:off x="4872039" y="4724400"/>
            <a:ext cx="2663825" cy="433388"/>
          </a:xfrm>
          <a:prstGeom prst="downArrow">
            <a:avLst>
              <a:gd name="adj1" fmla="val 7868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/>
          </a:p>
        </p:txBody>
      </p:sp>
      <p:sp>
        <p:nvSpPr>
          <p:cNvPr id="96300" name="Rectangle 24"/>
          <p:cNvSpPr>
            <a:spLocks noChangeArrowheads="1"/>
          </p:cNvSpPr>
          <p:nvPr/>
        </p:nvSpPr>
        <p:spPr bwMode="auto">
          <a:xfrm>
            <a:off x="2828925" y="4119563"/>
            <a:ext cx="15303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群集構造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 (t+1</a:t>
            </a:r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時）</a:t>
            </a:r>
            <a:endParaRPr lang="ja-JP" altLang="en-US" sz="1600"/>
          </a:p>
        </p:txBody>
      </p:sp>
      <p:sp>
        <p:nvSpPr>
          <p:cNvPr id="89" name="左中かっこ 88"/>
          <p:cNvSpPr/>
          <p:nvPr/>
        </p:nvSpPr>
        <p:spPr>
          <a:xfrm>
            <a:off x="2424113" y="2852739"/>
            <a:ext cx="215900" cy="1584325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302" name="Rectangle 24"/>
          <p:cNvSpPr>
            <a:spLocks noChangeArrowheads="1"/>
          </p:cNvSpPr>
          <p:nvPr/>
        </p:nvSpPr>
        <p:spPr bwMode="auto">
          <a:xfrm>
            <a:off x="8372476" y="2941638"/>
            <a:ext cx="1325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群集構造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 (t</a:t>
            </a:r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時）</a:t>
            </a:r>
            <a:endParaRPr lang="ja-JP" altLang="en-US" sz="1600"/>
          </a:p>
        </p:txBody>
      </p:sp>
      <p:sp>
        <p:nvSpPr>
          <p:cNvPr id="96303" name="Rectangle 60"/>
          <p:cNvSpPr>
            <a:spLocks noChangeArrowheads="1"/>
          </p:cNvSpPr>
          <p:nvPr/>
        </p:nvSpPr>
        <p:spPr bwMode="auto">
          <a:xfrm>
            <a:off x="8267701" y="3392488"/>
            <a:ext cx="1527175" cy="214312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400">
                <a:solidFill>
                  <a:srgbClr val="FF0000"/>
                </a:solidFill>
                <a:latin typeface="ＭＳ Ｐゴシック" charset="-128"/>
              </a:rPr>
              <a:t>種内・種間相互作用</a:t>
            </a:r>
            <a:endParaRPr lang="ja-JP" altLang="en-US" sz="1400"/>
          </a:p>
        </p:txBody>
      </p:sp>
      <p:sp>
        <p:nvSpPr>
          <p:cNvPr id="96304" name="Rectangle 24"/>
          <p:cNvSpPr>
            <a:spLocks noChangeArrowheads="1"/>
          </p:cNvSpPr>
          <p:nvPr/>
        </p:nvSpPr>
        <p:spPr bwMode="auto">
          <a:xfrm>
            <a:off x="8280400" y="4059238"/>
            <a:ext cx="1531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群集構造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 (t+1</a:t>
            </a:r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時）</a:t>
            </a:r>
            <a:endParaRPr lang="ja-JP" altLang="en-US" sz="1600"/>
          </a:p>
        </p:txBody>
      </p:sp>
      <p:cxnSp>
        <p:nvCxnSpPr>
          <p:cNvPr id="94" name="直線矢印コネクタ 93"/>
          <p:cNvCxnSpPr>
            <a:endCxn id="96290" idx="3"/>
          </p:cNvCxnSpPr>
          <p:nvPr/>
        </p:nvCxnSpPr>
        <p:spPr>
          <a:xfrm flipH="1" flipV="1">
            <a:off x="4330700" y="3521076"/>
            <a:ext cx="1714500" cy="4763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306" name="Rectangle 10"/>
          <p:cNvSpPr>
            <a:spLocks noChangeArrowheads="1"/>
          </p:cNvSpPr>
          <p:nvPr/>
        </p:nvSpPr>
        <p:spPr bwMode="auto">
          <a:xfrm>
            <a:off x="6007100" y="3284538"/>
            <a:ext cx="1620838" cy="431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固着生物の加入</a:t>
            </a:r>
            <a:endParaRPr lang="ja-JP" altLang="en-US" sz="1600"/>
          </a:p>
        </p:txBody>
      </p:sp>
      <p:sp>
        <p:nvSpPr>
          <p:cNvPr id="95" name="左中かっこ 94"/>
          <p:cNvSpPr/>
          <p:nvPr/>
        </p:nvSpPr>
        <p:spPr>
          <a:xfrm flipH="1">
            <a:off x="9912350" y="2789239"/>
            <a:ext cx="215900" cy="1647825"/>
          </a:xfrm>
          <a:prstGeom prst="leftBrace">
            <a:avLst/>
          </a:pr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テキスト ボックス 4"/>
          <p:cNvSpPr txBox="1">
            <a:spLocks noChangeArrowheads="1"/>
          </p:cNvSpPr>
          <p:nvPr/>
        </p:nvSpPr>
        <p:spPr bwMode="auto">
          <a:xfrm>
            <a:off x="3503613" y="735013"/>
            <a:ext cx="5492750" cy="4619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bg1"/>
                </a:solidFill>
                <a:latin typeface="+mj-ea"/>
                <a:cs typeface="Times New Roman" pitchFamily="18" charset="0"/>
              </a:rPr>
              <a:t>東北地方太平洋沖地震の影響：取り組み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61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5699</TotalTime>
  <Words>110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nodatakashi</dc:creator>
  <cp:lastModifiedBy>野田隆史</cp:lastModifiedBy>
  <cp:revision>54</cp:revision>
  <dcterms:created xsi:type="dcterms:W3CDTF">2016-07-21T02:07:48Z</dcterms:created>
  <dcterms:modified xsi:type="dcterms:W3CDTF">2016-10-14T08:28:34Z</dcterms:modified>
</cp:coreProperties>
</file>